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C7BA34-036F-4142-B89E-9BB9173ECA0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A5DD2DCC-9FAB-49EF-9902-EABF5C2A96A7}">
      <dgm:prSet phldrT="[Teks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pl-PL" sz="2400" b="1" u="none" dirty="0"/>
            <a:t>Rozdzielenie postępowania</a:t>
          </a:r>
        </a:p>
        <a:p>
          <a:pPr algn="ctr">
            <a:buFont typeface="+mj-lt"/>
            <a:buAutoNum type="arabicPeriod"/>
          </a:pPr>
          <a:r>
            <a:rPr lang="pl-PL" sz="2400" b="1" u="none" dirty="0"/>
            <a:t> administracyjnego od</a:t>
          </a:r>
        </a:p>
        <a:p>
          <a:pPr algn="ctr">
            <a:buFont typeface="+mj-lt"/>
            <a:buAutoNum type="arabicPeriod"/>
          </a:pPr>
          <a:r>
            <a:rPr lang="pl-PL" sz="2400" b="1" u="none" dirty="0"/>
            <a:t> pracy socjalnej</a:t>
          </a:r>
          <a:endParaRPr lang="pl-PL" sz="2400" u="none" dirty="0"/>
        </a:p>
      </dgm:t>
    </dgm:pt>
    <dgm:pt modelId="{F1A54486-F36F-477F-AB91-6D8B8261E5D1}" type="parTrans" cxnId="{FB9C116F-FD90-4D20-86EC-FEBA39EDDB4A}">
      <dgm:prSet/>
      <dgm:spPr/>
      <dgm:t>
        <a:bodyPr/>
        <a:lstStyle/>
        <a:p>
          <a:endParaRPr lang="pl-PL"/>
        </a:p>
      </dgm:t>
    </dgm:pt>
    <dgm:pt modelId="{AA3683F6-334E-4965-B31C-461C3A339CE9}" type="sibTrans" cxnId="{FB9C116F-FD90-4D20-86EC-FEBA39EDDB4A}">
      <dgm:prSet/>
      <dgm:spPr/>
      <dgm:t>
        <a:bodyPr/>
        <a:lstStyle/>
        <a:p>
          <a:endParaRPr lang="pl-PL"/>
        </a:p>
      </dgm:t>
    </dgm:pt>
    <dgm:pt modelId="{94FC0291-6B3A-44FD-BB17-5DD9FF7A5557}">
      <dgm:prSet phldrT="[Tekst]" custT="1"/>
      <dgm:spPr/>
      <dgm:t>
        <a:bodyPr/>
        <a:lstStyle/>
        <a:p>
          <a:pPr algn="ctr"/>
          <a:r>
            <a:rPr lang="pl-PL" sz="2400" b="1" u="none" dirty="0"/>
            <a:t>Przyznawanie świadczeń z pomocy społecznej </a:t>
          </a:r>
          <a:endParaRPr lang="pl-PL" sz="2400" u="none" dirty="0"/>
        </a:p>
      </dgm:t>
    </dgm:pt>
    <dgm:pt modelId="{91A14EFE-8AE9-43F1-8D00-748080807261}" type="parTrans" cxnId="{0B812859-4F53-4C6B-B85D-C8150633BFAE}">
      <dgm:prSet/>
      <dgm:spPr/>
      <dgm:t>
        <a:bodyPr/>
        <a:lstStyle/>
        <a:p>
          <a:endParaRPr lang="pl-PL"/>
        </a:p>
      </dgm:t>
    </dgm:pt>
    <dgm:pt modelId="{D8D27333-898D-4BE3-BAB9-C24C8003C466}" type="sibTrans" cxnId="{0B812859-4F53-4C6B-B85D-C8150633BFAE}">
      <dgm:prSet/>
      <dgm:spPr/>
      <dgm:t>
        <a:bodyPr/>
        <a:lstStyle/>
        <a:p>
          <a:endParaRPr lang="pl-PL"/>
        </a:p>
      </dgm:t>
    </dgm:pt>
    <dgm:pt modelId="{B7F103ED-B404-4101-9D1F-DC6E5CDE7E76}" type="pres">
      <dgm:prSet presAssocID="{57C7BA34-036F-4142-B89E-9BB9173ECA0B}" presName="linear" presStyleCnt="0">
        <dgm:presLayoutVars>
          <dgm:dir/>
          <dgm:animLvl val="lvl"/>
          <dgm:resizeHandles val="exact"/>
        </dgm:presLayoutVars>
      </dgm:prSet>
      <dgm:spPr/>
    </dgm:pt>
    <dgm:pt modelId="{8650915A-0949-4DE6-9D2D-D071D046DD42}" type="pres">
      <dgm:prSet presAssocID="{A5DD2DCC-9FAB-49EF-9902-EABF5C2A96A7}" presName="parentLin" presStyleCnt="0"/>
      <dgm:spPr/>
    </dgm:pt>
    <dgm:pt modelId="{F8E738FC-3E1C-4FDB-9AFF-D1602D34E318}" type="pres">
      <dgm:prSet presAssocID="{A5DD2DCC-9FAB-49EF-9902-EABF5C2A96A7}" presName="parentLeftMargin" presStyleLbl="node1" presStyleIdx="0" presStyleCnt="2"/>
      <dgm:spPr/>
    </dgm:pt>
    <dgm:pt modelId="{29233EFE-9014-4120-8970-2E69907825D8}" type="pres">
      <dgm:prSet presAssocID="{A5DD2DCC-9FAB-49EF-9902-EABF5C2A96A7}" presName="parentText" presStyleLbl="node1" presStyleIdx="0" presStyleCnt="2" custScaleY="326232">
        <dgm:presLayoutVars>
          <dgm:chMax val="0"/>
          <dgm:bulletEnabled val="1"/>
        </dgm:presLayoutVars>
      </dgm:prSet>
      <dgm:spPr/>
    </dgm:pt>
    <dgm:pt modelId="{7A600466-44F3-424A-9A47-F413CC4E06FB}" type="pres">
      <dgm:prSet presAssocID="{A5DD2DCC-9FAB-49EF-9902-EABF5C2A96A7}" presName="negativeSpace" presStyleCnt="0"/>
      <dgm:spPr/>
    </dgm:pt>
    <dgm:pt modelId="{9F6BDFED-D03F-4ECF-AED1-767D8EE524B0}" type="pres">
      <dgm:prSet presAssocID="{A5DD2DCC-9FAB-49EF-9902-EABF5C2A96A7}" presName="childText" presStyleLbl="conFgAcc1" presStyleIdx="0" presStyleCnt="2">
        <dgm:presLayoutVars>
          <dgm:bulletEnabled val="1"/>
        </dgm:presLayoutVars>
      </dgm:prSet>
      <dgm:spPr/>
    </dgm:pt>
    <dgm:pt modelId="{B119DEED-EFAB-43BE-8599-9C17713E4D0E}" type="pres">
      <dgm:prSet presAssocID="{AA3683F6-334E-4965-B31C-461C3A339CE9}" presName="spaceBetweenRectangles" presStyleCnt="0"/>
      <dgm:spPr/>
    </dgm:pt>
    <dgm:pt modelId="{34CB426B-082C-4F9C-9B26-DDEB59A7B2EF}" type="pres">
      <dgm:prSet presAssocID="{94FC0291-6B3A-44FD-BB17-5DD9FF7A5557}" presName="parentLin" presStyleCnt="0"/>
      <dgm:spPr/>
    </dgm:pt>
    <dgm:pt modelId="{E0ADADFC-D765-439E-B5FF-6E60E1CB532C}" type="pres">
      <dgm:prSet presAssocID="{94FC0291-6B3A-44FD-BB17-5DD9FF7A5557}" presName="parentLeftMargin" presStyleLbl="node1" presStyleIdx="0" presStyleCnt="2"/>
      <dgm:spPr/>
    </dgm:pt>
    <dgm:pt modelId="{F7EDC35D-45E1-4887-B420-86A144976010}" type="pres">
      <dgm:prSet presAssocID="{94FC0291-6B3A-44FD-BB17-5DD9FF7A5557}" presName="parentText" presStyleLbl="node1" presStyleIdx="1" presStyleCnt="2" custScaleY="358593">
        <dgm:presLayoutVars>
          <dgm:chMax val="0"/>
          <dgm:bulletEnabled val="1"/>
        </dgm:presLayoutVars>
      </dgm:prSet>
      <dgm:spPr/>
    </dgm:pt>
    <dgm:pt modelId="{F9CB5F12-133E-4AA4-BEE8-FEF30111EAFD}" type="pres">
      <dgm:prSet presAssocID="{94FC0291-6B3A-44FD-BB17-5DD9FF7A5557}" presName="negativeSpace" presStyleCnt="0"/>
      <dgm:spPr/>
    </dgm:pt>
    <dgm:pt modelId="{2AE63091-C0D8-4F84-97CE-CCB45EDCE0CA}" type="pres">
      <dgm:prSet presAssocID="{94FC0291-6B3A-44FD-BB17-5DD9FF7A555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365D303-C73F-465A-A05D-8CA8C22C04BE}" type="presOf" srcId="{A5DD2DCC-9FAB-49EF-9902-EABF5C2A96A7}" destId="{29233EFE-9014-4120-8970-2E69907825D8}" srcOrd="1" destOrd="0" presId="urn:microsoft.com/office/officeart/2005/8/layout/list1"/>
    <dgm:cxn modelId="{6536640A-71F5-4B3F-86AD-A38D8A46352E}" type="presOf" srcId="{94FC0291-6B3A-44FD-BB17-5DD9FF7A5557}" destId="{E0ADADFC-D765-439E-B5FF-6E60E1CB532C}" srcOrd="0" destOrd="0" presId="urn:microsoft.com/office/officeart/2005/8/layout/list1"/>
    <dgm:cxn modelId="{55610014-08EE-436B-A5B5-D960F0AC6977}" type="presOf" srcId="{57C7BA34-036F-4142-B89E-9BB9173ECA0B}" destId="{B7F103ED-B404-4101-9D1F-DC6E5CDE7E76}" srcOrd="0" destOrd="0" presId="urn:microsoft.com/office/officeart/2005/8/layout/list1"/>
    <dgm:cxn modelId="{FB9C116F-FD90-4D20-86EC-FEBA39EDDB4A}" srcId="{57C7BA34-036F-4142-B89E-9BB9173ECA0B}" destId="{A5DD2DCC-9FAB-49EF-9902-EABF5C2A96A7}" srcOrd="0" destOrd="0" parTransId="{F1A54486-F36F-477F-AB91-6D8B8261E5D1}" sibTransId="{AA3683F6-334E-4965-B31C-461C3A339CE9}"/>
    <dgm:cxn modelId="{0B812859-4F53-4C6B-B85D-C8150633BFAE}" srcId="{57C7BA34-036F-4142-B89E-9BB9173ECA0B}" destId="{94FC0291-6B3A-44FD-BB17-5DD9FF7A5557}" srcOrd="1" destOrd="0" parTransId="{91A14EFE-8AE9-43F1-8D00-748080807261}" sibTransId="{D8D27333-898D-4BE3-BAB9-C24C8003C466}"/>
    <dgm:cxn modelId="{077C41D3-2391-4703-AFA8-2ACF1DFA181A}" type="presOf" srcId="{94FC0291-6B3A-44FD-BB17-5DD9FF7A5557}" destId="{F7EDC35D-45E1-4887-B420-86A144976010}" srcOrd="1" destOrd="0" presId="urn:microsoft.com/office/officeart/2005/8/layout/list1"/>
    <dgm:cxn modelId="{44C4CBF3-9087-4E57-838B-2A54A136EEDA}" type="presOf" srcId="{A5DD2DCC-9FAB-49EF-9902-EABF5C2A96A7}" destId="{F8E738FC-3E1C-4FDB-9AFF-D1602D34E318}" srcOrd="0" destOrd="0" presId="urn:microsoft.com/office/officeart/2005/8/layout/list1"/>
    <dgm:cxn modelId="{5CAB0C4D-8769-498B-AF1F-EB5E8BA5BB58}" type="presParOf" srcId="{B7F103ED-B404-4101-9D1F-DC6E5CDE7E76}" destId="{8650915A-0949-4DE6-9D2D-D071D046DD42}" srcOrd="0" destOrd="0" presId="urn:microsoft.com/office/officeart/2005/8/layout/list1"/>
    <dgm:cxn modelId="{7EE3B31F-A269-4224-9E38-DF27253E6636}" type="presParOf" srcId="{8650915A-0949-4DE6-9D2D-D071D046DD42}" destId="{F8E738FC-3E1C-4FDB-9AFF-D1602D34E318}" srcOrd="0" destOrd="0" presId="urn:microsoft.com/office/officeart/2005/8/layout/list1"/>
    <dgm:cxn modelId="{B45568D4-C037-41AA-A6DA-B40F5AB0DAA6}" type="presParOf" srcId="{8650915A-0949-4DE6-9D2D-D071D046DD42}" destId="{29233EFE-9014-4120-8970-2E69907825D8}" srcOrd="1" destOrd="0" presId="urn:microsoft.com/office/officeart/2005/8/layout/list1"/>
    <dgm:cxn modelId="{030D170B-B32F-409D-A333-1C876E03B4FB}" type="presParOf" srcId="{B7F103ED-B404-4101-9D1F-DC6E5CDE7E76}" destId="{7A600466-44F3-424A-9A47-F413CC4E06FB}" srcOrd="1" destOrd="0" presId="urn:microsoft.com/office/officeart/2005/8/layout/list1"/>
    <dgm:cxn modelId="{52A734BE-5B0F-4365-98B2-57934EDF7084}" type="presParOf" srcId="{B7F103ED-B404-4101-9D1F-DC6E5CDE7E76}" destId="{9F6BDFED-D03F-4ECF-AED1-767D8EE524B0}" srcOrd="2" destOrd="0" presId="urn:microsoft.com/office/officeart/2005/8/layout/list1"/>
    <dgm:cxn modelId="{57F3088F-4E93-46C0-9202-485AD73A4731}" type="presParOf" srcId="{B7F103ED-B404-4101-9D1F-DC6E5CDE7E76}" destId="{B119DEED-EFAB-43BE-8599-9C17713E4D0E}" srcOrd="3" destOrd="0" presId="urn:microsoft.com/office/officeart/2005/8/layout/list1"/>
    <dgm:cxn modelId="{635D0D85-FD33-4B48-83DA-9E1849C062B6}" type="presParOf" srcId="{B7F103ED-B404-4101-9D1F-DC6E5CDE7E76}" destId="{34CB426B-082C-4F9C-9B26-DDEB59A7B2EF}" srcOrd="4" destOrd="0" presId="urn:microsoft.com/office/officeart/2005/8/layout/list1"/>
    <dgm:cxn modelId="{4A7B51A0-B909-44A5-AA5A-F4CDC9022638}" type="presParOf" srcId="{34CB426B-082C-4F9C-9B26-DDEB59A7B2EF}" destId="{E0ADADFC-D765-439E-B5FF-6E60E1CB532C}" srcOrd="0" destOrd="0" presId="urn:microsoft.com/office/officeart/2005/8/layout/list1"/>
    <dgm:cxn modelId="{0E1EEC1F-6E1F-41B8-8A11-9AECE8E18D72}" type="presParOf" srcId="{34CB426B-082C-4F9C-9B26-DDEB59A7B2EF}" destId="{F7EDC35D-45E1-4887-B420-86A144976010}" srcOrd="1" destOrd="0" presId="urn:microsoft.com/office/officeart/2005/8/layout/list1"/>
    <dgm:cxn modelId="{FB0133DB-743C-4269-AE93-D48EC6103F3A}" type="presParOf" srcId="{B7F103ED-B404-4101-9D1F-DC6E5CDE7E76}" destId="{F9CB5F12-133E-4AA4-BEE8-FEF30111EAFD}" srcOrd="5" destOrd="0" presId="urn:microsoft.com/office/officeart/2005/8/layout/list1"/>
    <dgm:cxn modelId="{F53B598A-7C82-45F0-A24F-452EA6A53EE5}" type="presParOf" srcId="{B7F103ED-B404-4101-9D1F-DC6E5CDE7E76}" destId="{2AE63091-C0D8-4F84-97CE-CCB45EDCE0C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EB5BB5-62A4-4903-B21A-5D88E9116D15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C18E1A0E-C863-468C-9C07-459D779A8839}">
      <dgm:prSet phldrT="[Tekst]" custT="1"/>
      <dgm:spPr/>
      <dgm:t>
        <a:bodyPr/>
        <a:lstStyle/>
        <a:p>
          <a:r>
            <a:rPr lang="pl-PL" sz="3600" b="1" dirty="0"/>
            <a:t>Cel strategiczny</a:t>
          </a:r>
        </a:p>
      </dgm:t>
    </dgm:pt>
    <dgm:pt modelId="{7D30069D-E30E-4662-BD99-67A00328D0FE}" type="parTrans" cxnId="{D4F3F237-1714-4FBB-B3A3-7F696A15C596}">
      <dgm:prSet/>
      <dgm:spPr/>
      <dgm:t>
        <a:bodyPr/>
        <a:lstStyle/>
        <a:p>
          <a:endParaRPr lang="pl-PL"/>
        </a:p>
      </dgm:t>
    </dgm:pt>
    <dgm:pt modelId="{1BE5E8F5-5F9F-4C8D-8C4E-04C3B98EDC3E}" type="sibTrans" cxnId="{D4F3F237-1714-4FBB-B3A3-7F696A15C596}">
      <dgm:prSet/>
      <dgm:spPr/>
      <dgm:t>
        <a:bodyPr/>
        <a:lstStyle/>
        <a:p>
          <a:endParaRPr lang="pl-PL"/>
        </a:p>
      </dgm:t>
    </dgm:pt>
    <dgm:pt modelId="{669B0F96-7E8E-4C9D-8221-F1729FB53227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2000" b="1" dirty="0"/>
            <a:t>Podniesienie jakości usług poprzez efektywniejszą obsługę klientów dzięki profesjonalizacji pracy Ośrodka</a:t>
          </a:r>
        </a:p>
      </dgm:t>
    </dgm:pt>
    <dgm:pt modelId="{73F54473-1BC0-4D6D-9D52-1D78FB435F8A}" type="parTrans" cxnId="{9CDF3EA2-5463-4C8B-A352-88EEA789CBC5}">
      <dgm:prSet/>
      <dgm:spPr/>
      <dgm:t>
        <a:bodyPr/>
        <a:lstStyle/>
        <a:p>
          <a:endParaRPr lang="pl-PL"/>
        </a:p>
      </dgm:t>
    </dgm:pt>
    <dgm:pt modelId="{4BE7FCC8-3D43-4D60-B50A-2E04BE942ED3}" type="sibTrans" cxnId="{9CDF3EA2-5463-4C8B-A352-88EEA789CBC5}">
      <dgm:prSet/>
      <dgm:spPr/>
      <dgm:t>
        <a:bodyPr/>
        <a:lstStyle/>
        <a:p>
          <a:endParaRPr lang="pl-PL"/>
        </a:p>
      </dgm:t>
    </dgm:pt>
    <dgm:pt modelId="{E59A7F2F-C296-400D-B65E-F99061D58202}">
      <dgm:prSet phldrT="[Tekst]" custT="1"/>
      <dgm:spPr/>
      <dgm:t>
        <a:bodyPr/>
        <a:lstStyle/>
        <a:p>
          <a:r>
            <a:rPr lang="pl-PL" sz="4000" b="1" dirty="0"/>
            <a:t>Cele ogólne</a:t>
          </a:r>
        </a:p>
      </dgm:t>
    </dgm:pt>
    <dgm:pt modelId="{6308D6CF-B427-49D7-9403-CAEED4BA887F}" type="parTrans" cxnId="{6902BE1F-4630-440B-B570-D1FF3BE232A9}">
      <dgm:prSet/>
      <dgm:spPr/>
      <dgm:t>
        <a:bodyPr/>
        <a:lstStyle/>
        <a:p>
          <a:endParaRPr lang="pl-PL"/>
        </a:p>
      </dgm:t>
    </dgm:pt>
    <dgm:pt modelId="{F5A799EB-5394-4124-8C63-CE7ACC64568E}" type="sibTrans" cxnId="{6902BE1F-4630-440B-B570-D1FF3BE232A9}">
      <dgm:prSet/>
      <dgm:spPr/>
      <dgm:t>
        <a:bodyPr/>
        <a:lstStyle/>
        <a:p>
          <a:endParaRPr lang="pl-PL"/>
        </a:p>
      </dgm:t>
    </dgm:pt>
    <dgm:pt modelId="{3451DB14-9CF2-4240-84F9-EEDB4AA6327D}">
      <dgm:prSet phldrT="[Tekst]"/>
      <dgm:spPr/>
      <dgm:t>
        <a:bodyPr/>
        <a:lstStyle/>
        <a:p>
          <a:pPr>
            <a:lnSpc>
              <a:spcPct val="150000"/>
            </a:lnSpc>
            <a:buFont typeface="Symbol" panose="05050102010706020507" pitchFamily="18" charset="2"/>
            <a:buChar char=""/>
          </a:pPr>
          <a:r>
            <a:rPr lang="pl-PL" b="1" dirty="0"/>
            <a:t>Podniesienie jakości pracy socjalnej</a:t>
          </a:r>
        </a:p>
      </dgm:t>
    </dgm:pt>
    <dgm:pt modelId="{FED550D8-40CC-496C-8674-A0D5B9054446}" type="parTrans" cxnId="{6717086A-4D4C-4277-A5CF-B9B9EA8AF40A}">
      <dgm:prSet/>
      <dgm:spPr/>
      <dgm:t>
        <a:bodyPr/>
        <a:lstStyle/>
        <a:p>
          <a:endParaRPr lang="pl-PL"/>
        </a:p>
      </dgm:t>
    </dgm:pt>
    <dgm:pt modelId="{D762B39D-AAF5-4C91-B5AE-A983554405D0}" type="sibTrans" cxnId="{6717086A-4D4C-4277-A5CF-B9B9EA8AF40A}">
      <dgm:prSet/>
      <dgm:spPr/>
      <dgm:t>
        <a:bodyPr/>
        <a:lstStyle/>
        <a:p>
          <a:endParaRPr lang="pl-PL"/>
        </a:p>
      </dgm:t>
    </dgm:pt>
    <dgm:pt modelId="{F81B6DDF-5962-4626-A823-F70E2C50EC09}">
      <dgm:prSet phldrT="[Tekst]"/>
      <dgm:spPr/>
      <dgm:t>
        <a:bodyPr/>
        <a:lstStyle/>
        <a:p>
          <a:pPr>
            <a:lnSpc>
              <a:spcPct val="150000"/>
            </a:lnSpc>
            <a:buFont typeface="Symbol" panose="05050102010706020507" pitchFamily="18" charset="2"/>
            <a:buChar char=""/>
          </a:pPr>
          <a:r>
            <a:rPr lang="pl-PL" b="1" dirty="0"/>
            <a:t>Zapewnienie wysokopodmiotowego traktowania klientów</a:t>
          </a:r>
        </a:p>
      </dgm:t>
    </dgm:pt>
    <dgm:pt modelId="{8826D5D9-67BB-48AD-B5E7-C3365B3C0569}" type="parTrans" cxnId="{7D6F1E17-6309-4866-B95C-23C31CF9CBD0}">
      <dgm:prSet/>
      <dgm:spPr/>
      <dgm:t>
        <a:bodyPr/>
        <a:lstStyle/>
        <a:p>
          <a:endParaRPr lang="pl-PL"/>
        </a:p>
      </dgm:t>
    </dgm:pt>
    <dgm:pt modelId="{D3166DC2-32B6-49AF-95EF-72C6ECC55C2D}" type="sibTrans" cxnId="{7D6F1E17-6309-4866-B95C-23C31CF9CBD0}">
      <dgm:prSet/>
      <dgm:spPr/>
      <dgm:t>
        <a:bodyPr/>
        <a:lstStyle/>
        <a:p>
          <a:endParaRPr lang="pl-PL"/>
        </a:p>
      </dgm:t>
    </dgm:pt>
    <dgm:pt modelId="{004C804B-C1B0-415A-82B1-4E09EADAF6F4}">
      <dgm:prSet phldrT="[Tekst]"/>
      <dgm:spPr/>
      <dgm:t>
        <a:bodyPr/>
        <a:lstStyle/>
        <a:p>
          <a:pPr>
            <a:lnSpc>
              <a:spcPct val="150000"/>
            </a:lnSpc>
            <a:buFont typeface="Symbol" panose="05050102010706020507" pitchFamily="18" charset="2"/>
            <a:buChar char=""/>
          </a:pPr>
          <a:r>
            <a:rPr lang="pl-PL" b="1" dirty="0"/>
            <a:t>usprawnienie efektywności w przyznawaniu świadczeń</a:t>
          </a:r>
        </a:p>
      </dgm:t>
    </dgm:pt>
    <dgm:pt modelId="{9EB6E312-1CCD-44AE-BBD3-FD8EDD9D2FCC}" type="parTrans" cxnId="{AE9C7E5D-A5BC-49F1-910E-2004FCFBBB3F}">
      <dgm:prSet/>
      <dgm:spPr/>
      <dgm:t>
        <a:bodyPr/>
        <a:lstStyle/>
        <a:p>
          <a:endParaRPr lang="pl-PL"/>
        </a:p>
      </dgm:t>
    </dgm:pt>
    <dgm:pt modelId="{929C3EDB-1805-448A-B302-7928143FA043}" type="sibTrans" cxnId="{AE9C7E5D-A5BC-49F1-910E-2004FCFBBB3F}">
      <dgm:prSet/>
      <dgm:spPr/>
      <dgm:t>
        <a:bodyPr/>
        <a:lstStyle/>
        <a:p>
          <a:endParaRPr lang="pl-PL"/>
        </a:p>
      </dgm:t>
    </dgm:pt>
    <dgm:pt modelId="{4071DEC5-9819-400A-AFE9-7128798B24D9}" type="pres">
      <dgm:prSet presAssocID="{10EB5BB5-62A4-4903-B21A-5D88E9116D15}" presName="Name0" presStyleCnt="0">
        <dgm:presLayoutVars>
          <dgm:dir/>
          <dgm:animLvl val="lvl"/>
          <dgm:resizeHandles/>
        </dgm:presLayoutVars>
      </dgm:prSet>
      <dgm:spPr/>
    </dgm:pt>
    <dgm:pt modelId="{C86A64A8-1094-4A3D-998A-DF3BF4524A52}" type="pres">
      <dgm:prSet presAssocID="{C18E1A0E-C863-468C-9C07-459D779A8839}" presName="linNode" presStyleCnt="0"/>
      <dgm:spPr/>
    </dgm:pt>
    <dgm:pt modelId="{564DDC84-6894-4861-B3AE-B3147BB28495}" type="pres">
      <dgm:prSet presAssocID="{C18E1A0E-C863-468C-9C07-459D779A8839}" presName="parentShp" presStyleLbl="node1" presStyleIdx="0" presStyleCnt="2">
        <dgm:presLayoutVars>
          <dgm:bulletEnabled val="1"/>
        </dgm:presLayoutVars>
      </dgm:prSet>
      <dgm:spPr/>
    </dgm:pt>
    <dgm:pt modelId="{34DDBEC4-A911-4729-B985-6BFB4B7F7B8C}" type="pres">
      <dgm:prSet presAssocID="{C18E1A0E-C863-468C-9C07-459D779A8839}" presName="childShp" presStyleLbl="bgAccFollowNode1" presStyleIdx="0" presStyleCnt="2">
        <dgm:presLayoutVars>
          <dgm:bulletEnabled val="1"/>
        </dgm:presLayoutVars>
      </dgm:prSet>
      <dgm:spPr/>
    </dgm:pt>
    <dgm:pt modelId="{6B1C629F-3913-4BA3-B1AE-C05677CF40E8}" type="pres">
      <dgm:prSet presAssocID="{1BE5E8F5-5F9F-4C8D-8C4E-04C3B98EDC3E}" presName="spacing" presStyleCnt="0"/>
      <dgm:spPr/>
    </dgm:pt>
    <dgm:pt modelId="{0AD9EBAF-AB8F-4078-9406-46EDD1223638}" type="pres">
      <dgm:prSet presAssocID="{E59A7F2F-C296-400D-B65E-F99061D58202}" presName="linNode" presStyleCnt="0"/>
      <dgm:spPr/>
    </dgm:pt>
    <dgm:pt modelId="{46DAE540-4EF1-4F8E-A4C2-1205630D7CA0}" type="pres">
      <dgm:prSet presAssocID="{E59A7F2F-C296-400D-B65E-F99061D58202}" presName="parentShp" presStyleLbl="node1" presStyleIdx="1" presStyleCnt="2">
        <dgm:presLayoutVars>
          <dgm:bulletEnabled val="1"/>
        </dgm:presLayoutVars>
      </dgm:prSet>
      <dgm:spPr/>
    </dgm:pt>
    <dgm:pt modelId="{C649C5BB-6452-4813-BACD-47A2C49D27CF}" type="pres">
      <dgm:prSet presAssocID="{E59A7F2F-C296-400D-B65E-F99061D58202}" presName="childShp" presStyleLbl="bgAccFollowNode1" presStyleIdx="1" presStyleCnt="2" custScaleX="100041" custScaleY="157841">
        <dgm:presLayoutVars>
          <dgm:bulletEnabled val="1"/>
        </dgm:presLayoutVars>
      </dgm:prSet>
      <dgm:spPr/>
    </dgm:pt>
  </dgm:ptLst>
  <dgm:cxnLst>
    <dgm:cxn modelId="{7D6F1E17-6309-4866-B95C-23C31CF9CBD0}" srcId="{E59A7F2F-C296-400D-B65E-F99061D58202}" destId="{F81B6DDF-5962-4626-A823-F70E2C50EC09}" srcOrd="1" destOrd="0" parTransId="{8826D5D9-67BB-48AD-B5E7-C3365B3C0569}" sibTransId="{D3166DC2-32B6-49AF-95EF-72C6ECC55C2D}"/>
    <dgm:cxn modelId="{6902BE1F-4630-440B-B570-D1FF3BE232A9}" srcId="{10EB5BB5-62A4-4903-B21A-5D88E9116D15}" destId="{E59A7F2F-C296-400D-B65E-F99061D58202}" srcOrd="1" destOrd="0" parTransId="{6308D6CF-B427-49D7-9403-CAEED4BA887F}" sibTransId="{F5A799EB-5394-4124-8C63-CE7ACC64568E}"/>
    <dgm:cxn modelId="{D4F3F237-1714-4FBB-B3A3-7F696A15C596}" srcId="{10EB5BB5-62A4-4903-B21A-5D88E9116D15}" destId="{C18E1A0E-C863-468C-9C07-459D779A8839}" srcOrd="0" destOrd="0" parTransId="{7D30069D-E30E-4662-BD99-67A00328D0FE}" sibTransId="{1BE5E8F5-5F9F-4C8D-8C4E-04C3B98EDC3E}"/>
    <dgm:cxn modelId="{AE9C7E5D-A5BC-49F1-910E-2004FCFBBB3F}" srcId="{E59A7F2F-C296-400D-B65E-F99061D58202}" destId="{004C804B-C1B0-415A-82B1-4E09EADAF6F4}" srcOrd="2" destOrd="0" parTransId="{9EB6E312-1CCD-44AE-BBD3-FD8EDD9D2FCC}" sibTransId="{929C3EDB-1805-448A-B302-7928143FA043}"/>
    <dgm:cxn modelId="{6717086A-4D4C-4277-A5CF-B9B9EA8AF40A}" srcId="{E59A7F2F-C296-400D-B65E-F99061D58202}" destId="{3451DB14-9CF2-4240-84F9-EEDB4AA6327D}" srcOrd="0" destOrd="0" parTransId="{FED550D8-40CC-496C-8674-A0D5B9054446}" sibTransId="{D762B39D-AAF5-4C91-B5AE-A983554405D0}"/>
    <dgm:cxn modelId="{AACF724E-1A01-4B2C-99BA-AF5698F1ECE7}" type="presOf" srcId="{3451DB14-9CF2-4240-84F9-EEDB4AA6327D}" destId="{C649C5BB-6452-4813-BACD-47A2C49D27CF}" srcOrd="0" destOrd="0" presId="urn:microsoft.com/office/officeart/2005/8/layout/vList6"/>
    <dgm:cxn modelId="{F9CADF81-F6FD-4F27-8C4F-B18D006632F3}" type="presOf" srcId="{C18E1A0E-C863-468C-9C07-459D779A8839}" destId="{564DDC84-6894-4861-B3AE-B3147BB28495}" srcOrd="0" destOrd="0" presId="urn:microsoft.com/office/officeart/2005/8/layout/vList6"/>
    <dgm:cxn modelId="{8B34FD99-C600-4AD7-A0C2-7E693F99F2A5}" type="presOf" srcId="{10EB5BB5-62A4-4903-B21A-5D88E9116D15}" destId="{4071DEC5-9819-400A-AFE9-7128798B24D9}" srcOrd="0" destOrd="0" presId="urn:microsoft.com/office/officeart/2005/8/layout/vList6"/>
    <dgm:cxn modelId="{2DE09B9B-3964-49D2-BFC8-5814742CE5F2}" type="presOf" srcId="{669B0F96-7E8E-4C9D-8221-F1729FB53227}" destId="{34DDBEC4-A911-4729-B985-6BFB4B7F7B8C}" srcOrd="0" destOrd="0" presId="urn:microsoft.com/office/officeart/2005/8/layout/vList6"/>
    <dgm:cxn modelId="{9CDF3EA2-5463-4C8B-A352-88EEA789CBC5}" srcId="{C18E1A0E-C863-468C-9C07-459D779A8839}" destId="{669B0F96-7E8E-4C9D-8221-F1729FB53227}" srcOrd="0" destOrd="0" parTransId="{73F54473-1BC0-4D6D-9D52-1D78FB435F8A}" sibTransId="{4BE7FCC8-3D43-4D60-B50A-2E04BE942ED3}"/>
    <dgm:cxn modelId="{F8C961A4-D6D4-4C00-95F9-4ED3D82028A1}" type="presOf" srcId="{F81B6DDF-5962-4626-A823-F70E2C50EC09}" destId="{C649C5BB-6452-4813-BACD-47A2C49D27CF}" srcOrd="0" destOrd="1" presId="urn:microsoft.com/office/officeart/2005/8/layout/vList6"/>
    <dgm:cxn modelId="{0F8C24B1-B5E0-40C2-AE3F-EBF4F84EFA7C}" type="presOf" srcId="{E59A7F2F-C296-400D-B65E-F99061D58202}" destId="{46DAE540-4EF1-4F8E-A4C2-1205630D7CA0}" srcOrd="0" destOrd="0" presId="urn:microsoft.com/office/officeart/2005/8/layout/vList6"/>
    <dgm:cxn modelId="{340DC9C7-902B-45D9-A022-19CAD8C7F189}" type="presOf" srcId="{004C804B-C1B0-415A-82B1-4E09EADAF6F4}" destId="{C649C5BB-6452-4813-BACD-47A2C49D27CF}" srcOrd="0" destOrd="2" presId="urn:microsoft.com/office/officeart/2005/8/layout/vList6"/>
    <dgm:cxn modelId="{A8D4CB19-6031-4AA0-B407-CF1013BF8849}" type="presParOf" srcId="{4071DEC5-9819-400A-AFE9-7128798B24D9}" destId="{C86A64A8-1094-4A3D-998A-DF3BF4524A52}" srcOrd="0" destOrd="0" presId="urn:microsoft.com/office/officeart/2005/8/layout/vList6"/>
    <dgm:cxn modelId="{6DC23B49-D309-4E48-A157-1C30F6252F5C}" type="presParOf" srcId="{C86A64A8-1094-4A3D-998A-DF3BF4524A52}" destId="{564DDC84-6894-4861-B3AE-B3147BB28495}" srcOrd="0" destOrd="0" presId="urn:microsoft.com/office/officeart/2005/8/layout/vList6"/>
    <dgm:cxn modelId="{B08B5CDD-5D86-4E7D-A9B4-E517B5C49D9E}" type="presParOf" srcId="{C86A64A8-1094-4A3D-998A-DF3BF4524A52}" destId="{34DDBEC4-A911-4729-B985-6BFB4B7F7B8C}" srcOrd="1" destOrd="0" presId="urn:microsoft.com/office/officeart/2005/8/layout/vList6"/>
    <dgm:cxn modelId="{91D7A313-03A0-4EEE-B696-B11C2C032D23}" type="presParOf" srcId="{4071DEC5-9819-400A-AFE9-7128798B24D9}" destId="{6B1C629F-3913-4BA3-B1AE-C05677CF40E8}" srcOrd="1" destOrd="0" presId="urn:microsoft.com/office/officeart/2005/8/layout/vList6"/>
    <dgm:cxn modelId="{2E504F8A-9E5E-427A-B091-6BED5C32D30C}" type="presParOf" srcId="{4071DEC5-9819-400A-AFE9-7128798B24D9}" destId="{0AD9EBAF-AB8F-4078-9406-46EDD1223638}" srcOrd="2" destOrd="0" presId="urn:microsoft.com/office/officeart/2005/8/layout/vList6"/>
    <dgm:cxn modelId="{7BDF2C0F-A5A4-40C3-93ED-548CC803D776}" type="presParOf" srcId="{0AD9EBAF-AB8F-4078-9406-46EDD1223638}" destId="{46DAE540-4EF1-4F8E-A4C2-1205630D7CA0}" srcOrd="0" destOrd="0" presId="urn:microsoft.com/office/officeart/2005/8/layout/vList6"/>
    <dgm:cxn modelId="{9FA8DD9D-EB9C-4711-896D-F138A024530D}" type="presParOf" srcId="{0AD9EBAF-AB8F-4078-9406-46EDD1223638}" destId="{C649C5BB-6452-4813-BACD-47A2C49D27C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9D475E-A402-4222-BA56-2A5CEDD3768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E1152342-E874-4569-8FBB-6EDD824F86D3}">
      <dgm:prSet phldrT="[Tekst]" custT="1"/>
      <dgm:spPr/>
      <dgm:t>
        <a:bodyPr/>
        <a:lstStyle/>
        <a:p>
          <a:r>
            <a:rPr lang="pl-PL" sz="2000" b="1" dirty="0"/>
            <a:t>Szybkie wstępne rozpoznanie potrzeb klienta i</a:t>
          </a:r>
        </a:p>
        <a:p>
          <a:r>
            <a:rPr lang="pl-PL" sz="2000" b="1" dirty="0"/>
            <a:t> skierowanie go do odnośnego specjalisty </a:t>
          </a:r>
        </a:p>
      </dgm:t>
    </dgm:pt>
    <dgm:pt modelId="{2472B6B1-D732-431F-8D8C-F6CC27E895E2}" type="parTrans" cxnId="{7162C66B-939A-4D57-A739-F62B2CADBDDF}">
      <dgm:prSet/>
      <dgm:spPr/>
      <dgm:t>
        <a:bodyPr/>
        <a:lstStyle/>
        <a:p>
          <a:endParaRPr lang="pl-PL"/>
        </a:p>
      </dgm:t>
    </dgm:pt>
    <dgm:pt modelId="{BABBCF12-647A-4852-9E85-3DC581174A83}" type="sibTrans" cxnId="{7162C66B-939A-4D57-A739-F62B2CADBDDF}">
      <dgm:prSet/>
      <dgm:spPr/>
      <dgm:t>
        <a:bodyPr/>
        <a:lstStyle/>
        <a:p>
          <a:endParaRPr lang="pl-PL"/>
        </a:p>
      </dgm:t>
    </dgm:pt>
    <dgm:pt modelId="{CEB37A1F-CB91-474D-8674-D945811A8520}">
      <dgm:prSet phldrT="[Teks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pl-PL" sz="2000" b="1" dirty="0"/>
            <a:t>Szybkie i konkretne postępowanie</a:t>
          </a:r>
        </a:p>
        <a:p>
          <a:pPr>
            <a:buFont typeface="Symbol" panose="05050102010706020507" pitchFamily="18" charset="2"/>
            <a:buChar char=""/>
          </a:pPr>
          <a:r>
            <a:rPr lang="pl-PL" sz="2000" b="1" dirty="0"/>
            <a:t> administracyjne</a:t>
          </a:r>
        </a:p>
      </dgm:t>
    </dgm:pt>
    <dgm:pt modelId="{177F3041-CAAD-4E82-ACCA-23EBAD33EFA3}" type="parTrans" cxnId="{2C3AA366-F6DE-47CC-9B30-F019E45D69CD}">
      <dgm:prSet/>
      <dgm:spPr/>
      <dgm:t>
        <a:bodyPr/>
        <a:lstStyle/>
        <a:p>
          <a:endParaRPr lang="pl-PL"/>
        </a:p>
      </dgm:t>
    </dgm:pt>
    <dgm:pt modelId="{E1AC0939-AE63-4375-8302-01923F2EE19D}" type="sibTrans" cxnId="{2C3AA366-F6DE-47CC-9B30-F019E45D69CD}">
      <dgm:prSet/>
      <dgm:spPr/>
      <dgm:t>
        <a:bodyPr/>
        <a:lstStyle/>
        <a:p>
          <a:endParaRPr lang="pl-PL"/>
        </a:p>
      </dgm:t>
    </dgm:pt>
    <dgm:pt modelId="{BF00FA2B-9338-49B6-BC1F-017F71E91FBF}">
      <dgm:prSet phldrT="[Teks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pl-PL" sz="2000" b="1" dirty="0"/>
            <a:t>Czas pracy socjalnej dopasowany</a:t>
          </a:r>
        </a:p>
        <a:p>
          <a:pPr>
            <a:buFont typeface="Symbol" panose="05050102010706020507" pitchFamily="18" charset="2"/>
            <a:buChar char=""/>
          </a:pPr>
          <a:r>
            <a:rPr lang="pl-PL" sz="2000" b="1" dirty="0"/>
            <a:t> indywidualnie do potrzeb każdego klienta </a:t>
          </a:r>
        </a:p>
      </dgm:t>
    </dgm:pt>
    <dgm:pt modelId="{A62AF90B-B4F2-4DD2-9665-7E9EDD313A3F}" type="parTrans" cxnId="{7A817AB1-C40E-4AD8-A823-BB1F5DF1DC62}">
      <dgm:prSet/>
      <dgm:spPr/>
      <dgm:t>
        <a:bodyPr/>
        <a:lstStyle/>
        <a:p>
          <a:endParaRPr lang="pl-PL"/>
        </a:p>
      </dgm:t>
    </dgm:pt>
    <dgm:pt modelId="{BD0FC949-5500-4D55-BFCD-773B4B1C0346}" type="sibTrans" cxnId="{7A817AB1-C40E-4AD8-A823-BB1F5DF1DC62}">
      <dgm:prSet/>
      <dgm:spPr/>
      <dgm:t>
        <a:bodyPr/>
        <a:lstStyle/>
        <a:p>
          <a:endParaRPr lang="pl-PL"/>
        </a:p>
      </dgm:t>
    </dgm:pt>
    <dgm:pt modelId="{670B2094-D367-4735-B60B-7DF794465CC9}" type="pres">
      <dgm:prSet presAssocID="{289D475E-A402-4222-BA56-2A5CEDD3768B}" presName="linear" presStyleCnt="0">
        <dgm:presLayoutVars>
          <dgm:dir/>
          <dgm:animLvl val="lvl"/>
          <dgm:resizeHandles val="exact"/>
        </dgm:presLayoutVars>
      </dgm:prSet>
      <dgm:spPr/>
    </dgm:pt>
    <dgm:pt modelId="{72701406-6C9A-49B5-9DA8-B1AC0D71C403}" type="pres">
      <dgm:prSet presAssocID="{E1152342-E874-4569-8FBB-6EDD824F86D3}" presName="parentLin" presStyleCnt="0"/>
      <dgm:spPr/>
    </dgm:pt>
    <dgm:pt modelId="{F42627C7-9D62-4399-A545-06F5A265D8F4}" type="pres">
      <dgm:prSet presAssocID="{E1152342-E874-4569-8FBB-6EDD824F86D3}" presName="parentLeftMargin" presStyleLbl="node1" presStyleIdx="0" presStyleCnt="3"/>
      <dgm:spPr/>
    </dgm:pt>
    <dgm:pt modelId="{465D299F-2570-4C49-9CED-455CC8A219AC}" type="pres">
      <dgm:prSet presAssocID="{E1152342-E874-4569-8FBB-6EDD824F86D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678F03A-07A4-42A9-93A5-CD21072C7968}" type="pres">
      <dgm:prSet presAssocID="{E1152342-E874-4569-8FBB-6EDD824F86D3}" presName="negativeSpace" presStyleCnt="0"/>
      <dgm:spPr/>
    </dgm:pt>
    <dgm:pt modelId="{39E1D2EE-C3FA-4D9B-83FB-33B7B70DCDAB}" type="pres">
      <dgm:prSet presAssocID="{E1152342-E874-4569-8FBB-6EDD824F86D3}" presName="childText" presStyleLbl="conFgAcc1" presStyleIdx="0" presStyleCnt="3">
        <dgm:presLayoutVars>
          <dgm:bulletEnabled val="1"/>
        </dgm:presLayoutVars>
      </dgm:prSet>
      <dgm:spPr/>
    </dgm:pt>
    <dgm:pt modelId="{6F759DF1-5E66-42F7-86BE-4B4354B81479}" type="pres">
      <dgm:prSet presAssocID="{BABBCF12-647A-4852-9E85-3DC581174A83}" presName="spaceBetweenRectangles" presStyleCnt="0"/>
      <dgm:spPr/>
    </dgm:pt>
    <dgm:pt modelId="{51C38AA1-DD09-448C-8A96-008F430A10E3}" type="pres">
      <dgm:prSet presAssocID="{CEB37A1F-CB91-474D-8674-D945811A8520}" presName="parentLin" presStyleCnt="0"/>
      <dgm:spPr/>
    </dgm:pt>
    <dgm:pt modelId="{FC0A19D1-232A-4276-8B57-FE665F1E8A87}" type="pres">
      <dgm:prSet presAssocID="{CEB37A1F-CB91-474D-8674-D945811A8520}" presName="parentLeftMargin" presStyleLbl="node1" presStyleIdx="0" presStyleCnt="3"/>
      <dgm:spPr/>
    </dgm:pt>
    <dgm:pt modelId="{BAF6A509-959F-408A-BE4B-93C1BC43F7B5}" type="pres">
      <dgm:prSet presAssocID="{CEB37A1F-CB91-474D-8674-D945811A85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A924261-938A-4376-B2C3-79D40E967045}" type="pres">
      <dgm:prSet presAssocID="{CEB37A1F-CB91-474D-8674-D945811A8520}" presName="negativeSpace" presStyleCnt="0"/>
      <dgm:spPr/>
    </dgm:pt>
    <dgm:pt modelId="{9FD7129C-E36D-43F6-ACD3-64576BE12727}" type="pres">
      <dgm:prSet presAssocID="{CEB37A1F-CB91-474D-8674-D945811A8520}" presName="childText" presStyleLbl="conFgAcc1" presStyleIdx="1" presStyleCnt="3">
        <dgm:presLayoutVars>
          <dgm:bulletEnabled val="1"/>
        </dgm:presLayoutVars>
      </dgm:prSet>
      <dgm:spPr/>
    </dgm:pt>
    <dgm:pt modelId="{31C62160-D7F5-4837-94C5-64E7AE086138}" type="pres">
      <dgm:prSet presAssocID="{E1AC0939-AE63-4375-8302-01923F2EE19D}" presName="spaceBetweenRectangles" presStyleCnt="0"/>
      <dgm:spPr/>
    </dgm:pt>
    <dgm:pt modelId="{28EC251A-FB3A-441A-BE43-8F13AA95847E}" type="pres">
      <dgm:prSet presAssocID="{BF00FA2B-9338-49B6-BC1F-017F71E91FBF}" presName="parentLin" presStyleCnt="0"/>
      <dgm:spPr/>
    </dgm:pt>
    <dgm:pt modelId="{4C525FD5-C002-4A08-A1E6-C974C5BBE994}" type="pres">
      <dgm:prSet presAssocID="{BF00FA2B-9338-49B6-BC1F-017F71E91FBF}" presName="parentLeftMargin" presStyleLbl="node1" presStyleIdx="1" presStyleCnt="3"/>
      <dgm:spPr/>
    </dgm:pt>
    <dgm:pt modelId="{E1A1CCBF-0449-44C3-B53D-62D90765AF1B}" type="pres">
      <dgm:prSet presAssocID="{BF00FA2B-9338-49B6-BC1F-017F71E91FB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B2A2FFA-BFAC-492B-9F1F-862ADEC38415}" type="pres">
      <dgm:prSet presAssocID="{BF00FA2B-9338-49B6-BC1F-017F71E91FBF}" presName="negativeSpace" presStyleCnt="0"/>
      <dgm:spPr/>
    </dgm:pt>
    <dgm:pt modelId="{F4C66374-9B2D-4186-9AD6-FCB32AA6EAD5}" type="pres">
      <dgm:prSet presAssocID="{BF00FA2B-9338-49B6-BC1F-017F71E91FB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4137E38-F7B9-4891-B068-A179A68A5D52}" type="presOf" srcId="{289D475E-A402-4222-BA56-2A5CEDD3768B}" destId="{670B2094-D367-4735-B60B-7DF794465CC9}" srcOrd="0" destOrd="0" presId="urn:microsoft.com/office/officeart/2005/8/layout/list1"/>
    <dgm:cxn modelId="{FF66BA60-A4FE-43CB-BCBC-FE077BBA2459}" type="presOf" srcId="{CEB37A1F-CB91-474D-8674-D945811A8520}" destId="{BAF6A509-959F-408A-BE4B-93C1BC43F7B5}" srcOrd="1" destOrd="0" presId="urn:microsoft.com/office/officeart/2005/8/layout/list1"/>
    <dgm:cxn modelId="{2C3AA366-F6DE-47CC-9B30-F019E45D69CD}" srcId="{289D475E-A402-4222-BA56-2A5CEDD3768B}" destId="{CEB37A1F-CB91-474D-8674-D945811A8520}" srcOrd="1" destOrd="0" parTransId="{177F3041-CAAD-4E82-ACCA-23EBAD33EFA3}" sibTransId="{E1AC0939-AE63-4375-8302-01923F2EE19D}"/>
    <dgm:cxn modelId="{7162C66B-939A-4D57-A739-F62B2CADBDDF}" srcId="{289D475E-A402-4222-BA56-2A5CEDD3768B}" destId="{E1152342-E874-4569-8FBB-6EDD824F86D3}" srcOrd="0" destOrd="0" parTransId="{2472B6B1-D732-431F-8D8C-F6CC27E895E2}" sibTransId="{BABBCF12-647A-4852-9E85-3DC581174A83}"/>
    <dgm:cxn modelId="{39912679-BD33-4630-8F38-9BD1B7095F8D}" type="presOf" srcId="{CEB37A1F-CB91-474D-8674-D945811A8520}" destId="{FC0A19D1-232A-4276-8B57-FE665F1E8A87}" srcOrd="0" destOrd="0" presId="urn:microsoft.com/office/officeart/2005/8/layout/list1"/>
    <dgm:cxn modelId="{8EB8787B-B656-4AD3-A71E-E68B3C1A115C}" type="presOf" srcId="{E1152342-E874-4569-8FBB-6EDD824F86D3}" destId="{F42627C7-9D62-4399-A545-06F5A265D8F4}" srcOrd="0" destOrd="0" presId="urn:microsoft.com/office/officeart/2005/8/layout/list1"/>
    <dgm:cxn modelId="{A1CD179F-246E-4D78-B902-349E37513E6C}" type="presOf" srcId="{E1152342-E874-4569-8FBB-6EDD824F86D3}" destId="{465D299F-2570-4C49-9CED-455CC8A219AC}" srcOrd="1" destOrd="0" presId="urn:microsoft.com/office/officeart/2005/8/layout/list1"/>
    <dgm:cxn modelId="{7A817AB1-C40E-4AD8-A823-BB1F5DF1DC62}" srcId="{289D475E-A402-4222-BA56-2A5CEDD3768B}" destId="{BF00FA2B-9338-49B6-BC1F-017F71E91FBF}" srcOrd="2" destOrd="0" parTransId="{A62AF90B-B4F2-4DD2-9665-7E9EDD313A3F}" sibTransId="{BD0FC949-5500-4D55-BFCD-773B4B1C0346}"/>
    <dgm:cxn modelId="{8F9845BD-8A00-4DE9-A286-2304AAD26D52}" type="presOf" srcId="{BF00FA2B-9338-49B6-BC1F-017F71E91FBF}" destId="{4C525FD5-C002-4A08-A1E6-C974C5BBE994}" srcOrd="0" destOrd="0" presId="urn:microsoft.com/office/officeart/2005/8/layout/list1"/>
    <dgm:cxn modelId="{E0FB22F1-314D-422F-BFEB-1FB68BD2424A}" type="presOf" srcId="{BF00FA2B-9338-49B6-BC1F-017F71E91FBF}" destId="{E1A1CCBF-0449-44C3-B53D-62D90765AF1B}" srcOrd="1" destOrd="0" presId="urn:microsoft.com/office/officeart/2005/8/layout/list1"/>
    <dgm:cxn modelId="{7DD04557-7DFF-4513-9764-A3A034D3174F}" type="presParOf" srcId="{670B2094-D367-4735-B60B-7DF794465CC9}" destId="{72701406-6C9A-49B5-9DA8-B1AC0D71C403}" srcOrd="0" destOrd="0" presId="urn:microsoft.com/office/officeart/2005/8/layout/list1"/>
    <dgm:cxn modelId="{78878D37-7199-49B5-BF86-D51FF9B97537}" type="presParOf" srcId="{72701406-6C9A-49B5-9DA8-B1AC0D71C403}" destId="{F42627C7-9D62-4399-A545-06F5A265D8F4}" srcOrd="0" destOrd="0" presId="urn:microsoft.com/office/officeart/2005/8/layout/list1"/>
    <dgm:cxn modelId="{8F632C16-7F7D-4DD3-B00B-329D5235FAAD}" type="presParOf" srcId="{72701406-6C9A-49B5-9DA8-B1AC0D71C403}" destId="{465D299F-2570-4C49-9CED-455CC8A219AC}" srcOrd="1" destOrd="0" presId="urn:microsoft.com/office/officeart/2005/8/layout/list1"/>
    <dgm:cxn modelId="{F2415FEB-601C-49C6-A952-A04F8CC5BED4}" type="presParOf" srcId="{670B2094-D367-4735-B60B-7DF794465CC9}" destId="{0678F03A-07A4-42A9-93A5-CD21072C7968}" srcOrd="1" destOrd="0" presId="urn:microsoft.com/office/officeart/2005/8/layout/list1"/>
    <dgm:cxn modelId="{E537A3EC-D240-414B-AFF7-BC69D4C5FA22}" type="presParOf" srcId="{670B2094-D367-4735-B60B-7DF794465CC9}" destId="{39E1D2EE-C3FA-4D9B-83FB-33B7B70DCDAB}" srcOrd="2" destOrd="0" presId="urn:microsoft.com/office/officeart/2005/8/layout/list1"/>
    <dgm:cxn modelId="{7A55B2A8-7C81-482D-8F1E-13FF2B51A9E1}" type="presParOf" srcId="{670B2094-D367-4735-B60B-7DF794465CC9}" destId="{6F759DF1-5E66-42F7-86BE-4B4354B81479}" srcOrd="3" destOrd="0" presId="urn:microsoft.com/office/officeart/2005/8/layout/list1"/>
    <dgm:cxn modelId="{7DB5185A-8591-430B-AEC8-D8E91BA7FF0E}" type="presParOf" srcId="{670B2094-D367-4735-B60B-7DF794465CC9}" destId="{51C38AA1-DD09-448C-8A96-008F430A10E3}" srcOrd="4" destOrd="0" presId="urn:microsoft.com/office/officeart/2005/8/layout/list1"/>
    <dgm:cxn modelId="{C20862C9-4725-4699-81D4-1E1FA226E300}" type="presParOf" srcId="{51C38AA1-DD09-448C-8A96-008F430A10E3}" destId="{FC0A19D1-232A-4276-8B57-FE665F1E8A87}" srcOrd="0" destOrd="0" presId="urn:microsoft.com/office/officeart/2005/8/layout/list1"/>
    <dgm:cxn modelId="{0B1A7DB0-C282-4AC3-AFBD-C0197E1DC9BF}" type="presParOf" srcId="{51C38AA1-DD09-448C-8A96-008F430A10E3}" destId="{BAF6A509-959F-408A-BE4B-93C1BC43F7B5}" srcOrd="1" destOrd="0" presId="urn:microsoft.com/office/officeart/2005/8/layout/list1"/>
    <dgm:cxn modelId="{B32DBB2F-945F-438F-8060-E618D047C3D9}" type="presParOf" srcId="{670B2094-D367-4735-B60B-7DF794465CC9}" destId="{4A924261-938A-4376-B2C3-79D40E967045}" srcOrd="5" destOrd="0" presId="urn:microsoft.com/office/officeart/2005/8/layout/list1"/>
    <dgm:cxn modelId="{C7739B8E-0586-4B63-A6A0-5B456199C75E}" type="presParOf" srcId="{670B2094-D367-4735-B60B-7DF794465CC9}" destId="{9FD7129C-E36D-43F6-ACD3-64576BE12727}" srcOrd="6" destOrd="0" presId="urn:microsoft.com/office/officeart/2005/8/layout/list1"/>
    <dgm:cxn modelId="{9AA90C16-3F7C-4ECD-A72C-A0CF4E2970B7}" type="presParOf" srcId="{670B2094-D367-4735-B60B-7DF794465CC9}" destId="{31C62160-D7F5-4837-94C5-64E7AE086138}" srcOrd="7" destOrd="0" presId="urn:microsoft.com/office/officeart/2005/8/layout/list1"/>
    <dgm:cxn modelId="{388DE989-3524-44EB-9305-BA8FD0AC2879}" type="presParOf" srcId="{670B2094-D367-4735-B60B-7DF794465CC9}" destId="{28EC251A-FB3A-441A-BE43-8F13AA95847E}" srcOrd="8" destOrd="0" presId="urn:microsoft.com/office/officeart/2005/8/layout/list1"/>
    <dgm:cxn modelId="{F3B264B1-D312-42E5-8550-E891A72314C9}" type="presParOf" srcId="{28EC251A-FB3A-441A-BE43-8F13AA95847E}" destId="{4C525FD5-C002-4A08-A1E6-C974C5BBE994}" srcOrd="0" destOrd="0" presId="urn:microsoft.com/office/officeart/2005/8/layout/list1"/>
    <dgm:cxn modelId="{BF20C4E0-668C-4A10-9FDD-794FED6EB19E}" type="presParOf" srcId="{28EC251A-FB3A-441A-BE43-8F13AA95847E}" destId="{E1A1CCBF-0449-44C3-B53D-62D90765AF1B}" srcOrd="1" destOrd="0" presId="urn:microsoft.com/office/officeart/2005/8/layout/list1"/>
    <dgm:cxn modelId="{5C248027-EF42-4B08-8298-29045E6AD2C0}" type="presParOf" srcId="{670B2094-D367-4735-B60B-7DF794465CC9}" destId="{FB2A2FFA-BFAC-492B-9F1F-862ADEC38415}" srcOrd="9" destOrd="0" presId="urn:microsoft.com/office/officeart/2005/8/layout/list1"/>
    <dgm:cxn modelId="{C38201BE-1D3D-4A42-9279-4EEADA437511}" type="presParOf" srcId="{670B2094-D367-4735-B60B-7DF794465CC9}" destId="{F4C66374-9B2D-4186-9AD6-FCB32AA6EA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0C7B2E-2934-4F4F-9962-CC1F72D4A7F2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A59ED86-D5E1-406C-B908-1D5E9D3071D2}">
      <dgm:prSet phldrT="[Tekst]" custT="1"/>
      <dgm:spPr/>
      <dgm:t>
        <a:bodyPr/>
        <a:lstStyle/>
        <a:p>
          <a:pPr>
            <a:buFont typeface="+mj-lt"/>
            <a:buAutoNum type="arabicPeriod"/>
          </a:pPr>
          <a:r>
            <a:rPr lang="pl-PL" sz="2000" b="1" dirty="0"/>
            <a:t>Styczeń/luty 2018 – analiza projektu, wybór</a:t>
          </a:r>
        </a:p>
        <a:p>
          <a:pPr>
            <a:buFont typeface="+mj-lt"/>
            <a:buAutoNum type="arabicPeriod"/>
          </a:pPr>
          <a:r>
            <a:rPr lang="pl-PL" sz="2000" b="1" dirty="0"/>
            <a:t> obszarów modelu rozdzielenia</a:t>
          </a:r>
        </a:p>
      </dgm:t>
    </dgm:pt>
    <dgm:pt modelId="{44019F1E-9506-4893-8DBC-7B57A79E8C54}" type="parTrans" cxnId="{F3F8C931-CC39-4743-B7DB-5EE6C702FF62}">
      <dgm:prSet/>
      <dgm:spPr/>
      <dgm:t>
        <a:bodyPr/>
        <a:lstStyle/>
        <a:p>
          <a:endParaRPr lang="pl-PL"/>
        </a:p>
      </dgm:t>
    </dgm:pt>
    <dgm:pt modelId="{ADE7BBD9-A394-4E81-8712-99D2D777F6E9}" type="sibTrans" cxnId="{F3F8C931-CC39-4743-B7DB-5EE6C702FF62}">
      <dgm:prSet/>
      <dgm:spPr/>
      <dgm:t>
        <a:bodyPr/>
        <a:lstStyle/>
        <a:p>
          <a:endParaRPr lang="pl-PL"/>
        </a:p>
      </dgm:t>
    </dgm:pt>
    <dgm:pt modelId="{474DAEAE-068A-4424-BF73-E315C322FE6D}">
      <dgm:prSet phldrT="[Tekst]" custT="1"/>
      <dgm:spPr/>
      <dgm:t>
        <a:bodyPr/>
        <a:lstStyle/>
        <a:p>
          <a:pPr algn="l">
            <a:buFont typeface="+mj-lt"/>
            <a:buAutoNum type="arabicPeriod"/>
          </a:pPr>
          <a:r>
            <a:rPr lang="pl-PL" sz="2000" b="1" dirty="0"/>
            <a:t>Maj/czerwiec 2018 – warsztaty</a:t>
          </a:r>
        </a:p>
        <a:p>
          <a:pPr algn="l">
            <a:buFont typeface="+mj-lt"/>
            <a:buAutoNum type="arabicPeriod"/>
          </a:pPr>
          <a:r>
            <a:rPr lang="pl-PL" sz="2000" b="1" dirty="0" err="1"/>
            <a:t>szkolenioweprzygotowujące</a:t>
          </a:r>
          <a:r>
            <a:rPr lang="pl-PL" sz="2000" b="1" dirty="0"/>
            <a:t> do wdrożenia modelu, </a:t>
          </a:r>
        </a:p>
      </dgm:t>
    </dgm:pt>
    <dgm:pt modelId="{6FBCE2F1-CE77-4098-A49F-5667A7C962C1}" type="parTrans" cxnId="{35C5DAFB-845E-45C7-9B07-09F23257FFC5}">
      <dgm:prSet/>
      <dgm:spPr/>
      <dgm:t>
        <a:bodyPr/>
        <a:lstStyle/>
        <a:p>
          <a:endParaRPr lang="pl-PL"/>
        </a:p>
      </dgm:t>
    </dgm:pt>
    <dgm:pt modelId="{249B067C-F653-4EAC-BE2A-AF1D9741A9A8}" type="sibTrans" cxnId="{35C5DAFB-845E-45C7-9B07-09F23257FFC5}">
      <dgm:prSet/>
      <dgm:spPr/>
      <dgm:t>
        <a:bodyPr/>
        <a:lstStyle/>
        <a:p>
          <a:endParaRPr lang="pl-PL"/>
        </a:p>
      </dgm:t>
    </dgm:pt>
    <dgm:pt modelId="{612890E0-EB15-4680-9FFE-9CF2153D91D4}">
      <dgm:prSet phldrT="[Tekst]" custT="1"/>
      <dgm:spPr/>
      <dgm:t>
        <a:bodyPr/>
        <a:lstStyle/>
        <a:p>
          <a:pPr>
            <a:buFont typeface="+mj-lt"/>
            <a:buAutoNum type="arabicPeriod"/>
          </a:pPr>
          <a:r>
            <a:rPr lang="pl-PL" sz="2000" b="1" dirty="0"/>
            <a:t>Czerwiec/lipiec 2018 – opracowanie i udostępnienie</a:t>
          </a:r>
        </a:p>
        <a:p>
          <a:pPr>
            <a:buFont typeface="+mj-lt"/>
            <a:buAutoNum type="arabicPeriod"/>
          </a:pPr>
          <a:r>
            <a:rPr lang="pl-PL" sz="2000" b="1" dirty="0"/>
            <a:t> Pracownikom Socjalnym nowej koncepcji pracy </a:t>
          </a:r>
        </a:p>
      </dgm:t>
    </dgm:pt>
    <dgm:pt modelId="{E2869081-855C-4713-A658-1CDE29C6D47A}" type="parTrans" cxnId="{275611A9-E9E1-43AD-88E7-D452EAB6FDCA}">
      <dgm:prSet/>
      <dgm:spPr/>
      <dgm:t>
        <a:bodyPr/>
        <a:lstStyle/>
        <a:p>
          <a:endParaRPr lang="pl-PL"/>
        </a:p>
      </dgm:t>
    </dgm:pt>
    <dgm:pt modelId="{319E6C0A-BA3C-4EE7-8CA0-198E7D150EB0}" type="sibTrans" cxnId="{275611A9-E9E1-43AD-88E7-D452EAB6FDCA}">
      <dgm:prSet/>
      <dgm:spPr/>
      <dgm:t>
        <a:bodyPr/>
        <a:lstStyle/>
        <a:p>
          <a:endParaRPr lang="pl-PL"/>
        </a:p>
      </dgm:t>
    </dgm:pt>
    <dgm:pt modelId="{863B8375-910D-43AC-88D2-0212B25FC4F6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pl-PL" sz="2000" b="1" dirty="0"/>
            <a:t>Lipiec/sierpień 2018 – wdrażanie nowych standardów</a:t>
          </a:r>
        </a:p>
        <a:p>
          <a:pPr>
            <a:buFont typeface="+mj-lt"/>
            <a:buAutoNum type="arabicPeriod"/>
          </a:pPr>
          <a:r>
            <a:rPr lang="pl-PL" sz="2000" b="1" dirty="0"/>
            <a:t>pracy socjalnej wraz z modelem rozdzielenia</a:t>
          </a:r>
        </a:p>
      </dgm:t>
    </dgm:pt>
    <dgm:pt modelId="{CEF41899-C55D-4A6A-8924-9268D5563637}" type="parTrans" cxnId="{ED9AAD93-C0FE-4246-95F5-E2B629BF0C3D}">
      <dgm:prSet/>
      <dgm:spPr/>
      <dgm:t>
        <a:bodyPr/>
        <a:lstStyle/>
        <a:p>
          <a:endParaRPr lang="pl-PL"/>
        </a:p>
      </dgm:t>
    </dgm:pt>
    <dgm:pt modelId="{72A9DDAF-4C5C-43D6-ADF6-3516313A2473}" type="sibTrans" cxnId="{ED9AAD93-C0FE-4246-95F5-E2B629BF0C3D}">
      <dgm:prSet/>
      <dgm:spPr/>
      <dgm:t>
        <a:bodyPr/>
        <a:lstStyle/>
        <a:p>
          <a:endParaRPr lang="pl-PL"/>
        </a:p>
      </dgm:t>
    </dgm:pt>
    <dgm:pt modelId="{28691223-DB7E-435A-822C-F089D8B22FEC}" type="pres">
      <dgm:prSet presAssocID="{110C7B2E-2934-4F4F-9962-CC1F72D4A7F2}" presName="linear" presStyleCnt="0">
        <dgm:presLayoutVars>
          <dgm:dir/>
          <dgm:animLvl val="lvl"/>
          <dgm:resizeHandles val="exact"/>
        </dgm:presLayoutVars>
      </dgm:prSet>
      <dgm:spPr/>
    </dgm:pt>
    <dgm:pt modelId="{7F6EC60B-7130-45F1-B62E-2A125DD8927F}" type="pres">
      <dgm:prSet presAssocID="{5A59ED86-D5E1-406C-B908-1D5E9D3071D2}" presName="parentLin" presStyleCnt="0"/>
      <dgm:spPr/>
    </dgm:pt>
    <dgm:pt modelId="{0D5265DC-466A-4626-A747-0FCCC7685CCA}" type="pres">
      <dgm:prSet presAssocID="{5A59ED86-D5E1-406C-B908-1D5E9D3071D2}" presName="parentLeftMargin" presStyleLbl="node1" presStyleIdx="0" presStyleCnt="4"/>
      <dgm:spPr/>
    </dgm:pt>
    <dgm:pt modelId="{8C81B21C-CE31-409B-A9CC-2CF051E16875}" type="pres">
      <dgm:prSet presAssocID="{5A59ED86-D5E1-406C-B908-1D5E9D3071D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9688423-65E2-48A4-BC4D-1A726B50EE60}" type="pres">
      <dgm:prSet presAssocID="{5A59ED86-D5E1-406C-B908-1D5E9D3071D2}" presName="negativeSpace" presStyleCnt="0"/>
      <dgm:spPr/>
    </dgm:pt>
    <dgm:pt modelId="{E7DFA482-2E1B-4081-8D05-1C034FEB445B}" type="pres">
      <dgm:prSet presAssocID="{5A59ED86-D5E1-406C-B908-1D5E9D3071D2}" presName="childText" presStyleLbl="conFgAcc1" presStyleIdx="0" presStyleCnt="4">
        <dgm:presLayoutVars>
          <dgm:bulletEnabled val="1"/>
        </dgm:presLayoutVars>
      </dgm:prSet>
      <dgm:spPr/>
    </dgm:pt>
    <dgm:pt modelId="{4CE8FD4D-0FCD-4454-AB41-4E1B8DFD0507}" type="pres">
      <dgm:prSet presAssocID="{ADE7BBD9-A394-4E81-8712-99D2D777F6E9}" presName="spaceBetweenRectangles" presStyleCnt="0"/>
      <dgm:spPr/>
    </dgm:pt>
    <dgm:pt modelId="{B66A88BC-D638-46B6-955C-EFB0D1A57CED}" type="pres">
      <dgm:prSet presAssocID="{474DAEAE-068A-4424-BF73-E315C322FE6D}" presName="parentLin" presStyleCnt="0"/>
      <dgm:spPr/>
    </dgm:pt>
    <dgm:pt modelId="{8077DCEB-157A-4755-986E-B4ED2356ADE7}" type="pres">
      <dgm:prSet presAssocID="{474DAEAE-068A-4424-BF73-E315C322FE6D}" presName="parentLeftMargin" presStyleLbl="node1" presStyleIdx="0" presStyleCnt="4"/>
      <dgm:spPr/>
    </dgm:pt>
    <dgm:pt modelId="{545E339E-1690-4DF9-8063-B92A50CECDD7}" type="pres">
      <dgm:prSet presAssocID="{474DAEAE-068A-4424-BF73-E315C322FE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8C1ABE-ABCA-4D94-8326-A96731D2D7CB}" type="pres">
      <dgm:prSet presAssocID="{474DAEAE-068A-4424-BF73-E315C322FE6D}" presName="negativeSpace" presStyleCnt="0"/>
      <dgm:spPr/>
    </dgm:pt>
    <dgm:pt modelId="{FF985069-E43E-4539-AC50-F50FBE239B0F}" type="pres">
      <dgm:prSet presAssocID="{474DAEAE-068A-4424-BF73-E315C322FE6D}" presName="childText" presStyleLbl="conFgAcc1" presStyleIdx="1" presStyleCnt="4">
        <dgm:presLayoutVars>
          <dgm:bulletEnabled val="1"/>
        </dgm:presLayoutVars>
      </dgm:prSet>
      <dgm:spPr/>
    </dgm:pt>
    <dgm:pt modelId="{B4457754-503B-46EB-B4C2-FD8D5EBA99C7}" type="pres">
      <dgm:prSet presAssocID="{249B067C-F653-4EAC-BE2A-AF1D9741A9A8}" presName="spaceBetweenRectangles" presStyleCnt="0"/>
      <dgm:spPr/>
    </dgm:pt>
    <dgm:pt modelId="{1BB3C21F-8F70-452C-825D-59E9E3ED3C76}" type="pres">
      <dgm:prSet presAssocID="{612890E0-EB15-4680-9FFE-9CF2153D91D4}" presName="parentLin" presStyleCnt="0"/>
      <dgm:spPr/>
    </dgm:pt>
    <dgm:pt modelId="{391F8734-1BF9-4B0D-90D1-DBE8481E540B}" type="pres">
      <dgm:prSet presAssocID="{612890E0-EB15-4680-9FFE-9CF2153D91D4}" presName="parentLeftMargin" presStyleLbl="node1" presStyleIdx="1" presStyleCnt="4"/>
      <dgm:spPr/>
    </dgm:pt>
    <dgm:pt modelId="{D394A6C3-CE48-495D-B646-3BBA73AEA895}" type="pres">
      <dgm:prSet presAssocID="{612890E0-EB15-4680-9FFE-9CF2153D91D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0EB7635-B0BB-4675-9F76-0DE6C6B9453A}" type="pres">
      <dgm:prSet presAssocID="{612890E0-EB15-4680-9FFE-9CF2153D91D4}" presName="negativeSpace" presStyleCnt="0"/>
      <dgm:spPr/>
    </dgm:pt>
    <dgm:pt modelId="{5E58EA32-61E6-4602-83B6-641427ACFFC5}" type="pres">
      <dgm:prSet presAssocID="{612890E0-EB15-4680-9FFE-9CF2153D91D4}" presName="childText" presStyleLbl="conFgAcc1" presStyleIdx="2" presStyleCnt="4">
        <dgm:presLayoutVars>
          <dgm:bulletEnabled val="1"/>
        </dgm:presLayoutVars>
      </dgm:prSet>
      <dgm:spPr/>
    </dgm:pt>
    <dgm:pt modelId="{7918E551-D52A-454C-981B-4523B310EAFE}" type="pres">
      <dgm:prSet presAssocID="{319E6C0A-BA3C-4EE7-8CA0-198E7D150EB0}" presName="spaceBetweenRectangles" presStyleCnt="0"/>
      <dgm:spPr/>
    </dgm:pt>
    <dgm:pt modelId="{267ECA8B-2A75-4D2F-86DB-B1CE3229FF41}" type="pres">
      <dgm:prSet presAssocID="{863B8375-910D-43AC-88D2-0212B25FC4F6}" presName="parentLin" presStyleCnt="0"/>
      <dgm:spPr/>
    </dgm:pt>
    <dgm:pt modelId="{618E845E-9578-448D-8F1B-5FABF97455CD}" type="pres">
      <dgm:prSet presAssocID="{863B8375-910D-43AC-88D2-0212B25FC4F6}" presName="parentLeftMargin" presStyleLbl="node1" presStyleIdx="2" presStyleCnt="4"/>
      <dgm:spPr/>
    </dgm:pt>
    <dgm:pt modelId="{F206A783-69EC-49D3-83A0-8D7A1CEDACF0}" type="pres">
      <dgm:prSet presAssocID="{863B8375-910D-43AC-88D2-0212B25FC4F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B85B0E8-FF89-4592-8CA9-B4511A4845ED}" type="pres">
      <dgm:prSet presAssocID="{863B8375-910D-43AC-88D2-0212B25FC4F6}" presName="negativeSpace" presStyleCnt="0"/>
      <dgm:spPr/>
    </dgm:pt>
    <dgm:pt modelId="{CED94B91-074C-4B0E-8158-3E86F52B50E2}" type="pres">
      <dgm:prSet presAssocID="{863B8375-910D-43AC-88D2-0212B25FC4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C6DE62D-EC55-4226-B3FA-9431FEDA9CE2}" type="presOf" srcId="{110C7B2E-2934-4F4F-9962-CC1F72D4A7F2}" destId="{28691223-DB7E-435A-822C-F089D8B22FEC}" srcOrd="0" destOrd="0" presId="urn:microsoft.com/office/officeart/2005/8/layout/list1"/>
    <dgm:cxn modelId="{F3F8C931-CC39-4743-B7DB-5EE6C702FF62}" srcId="{110C7B2E-2934-4F4F-9962-CC1F72D4A7F2}" destId="{5A59ED86-D5E1-406C-B908-1D5E9D3071D2}" srcOrd="0" destOrd="0" parTransId="{44019F1E-9506-4893-8DBC-7B57A79E8C54}" sibTransId="{ADE7BBD9-A394-4E81-8712-99D2D777F6E9}"/>
    <dgm:cxn modelId="{6E5E6E3F-539B-48B6-A07C-15FEDD850D01}" type="presOf" srcId="{474DAEAE-068A-4424-BF73-E315C322FE6D}" destId="{545E339E-1690-4DF9-8063-B92A50CECDD7}" srcOrd="1" destOrd="0" presId="urn:microsoft.com/office/officeart/2005/8/layout/list1"/>
    <dgm:cxn modelId="{EF7ED386-D38D-419D-8FEB-C1EAABD2212A}" type="presOf" srcId="{863B8375-910D-43AC-88D2-0212B25FC4F6}" destId="{F206A783-69EC-49D3-83A0-8D7A1CEDACF0}" srcOrd="1" destOrd="0" presId="urn:microsoft.com/office/officeart/2005/8/layout/list1"/>
    <dgm:cxn modelId="{F691C791-C44D-42F6-A90F-F814D70084F8}" type="presOf" srcId="{5A59ED86-D5E1-406C-B908-1D5E9D3071D2}" destId="{8C81B21C-CE31-409B-A9CC-2CF051E16875}" srcOrd="1" destOrd="0" presId="urn:microsoft.com/office/officeart/2005/8/layout/list1"/>
    <dgm:cxn modelId="{ED9AAD93-C0FE-4246-95F5-E2B629BF0C3D}" srcId="{110C7B2E-2934-4F4F-9962-CC1F72D4A7F2}" destId="{863B8375-910D-43AC-88D2-0212B25FC4F6}" srcOrd="3" destOrd="0" parTransId="{CEF41899-C55D-4A6A-8924-9268D5563637}" sibTransId="{72A9DDAF-4C5C-43D6-ADF6-3516313A2473}"/>
    <dgm:cxn modelId="{275611A9-E9E1-43AD-88E7-D452EAB6FDCA}" srcId="{110C7B2E-2934-4F4F-9962-CC1F72D4A7F2}" destId="{612890E0-EB15-4680-9FFE-9CF2153D91D4}" srcOrd="2" destOrd="0" parTransId="{E2869081-855C-4713-A658-1CDE29C6D47A}" sibTransId="{319E6C0A-BA3C-4EE7-8CA0-198E7D150EB0}"/>
    <dgm:cxn modelId="{971FE3B0-CF42-4AC1-9ED3-7EFA81359AC0}" type="presOf" srcId="{863B8375-910D-43AC-88D2-0212B25FC4F6}" destId="{618E845E-9578-448D-8F1B-5FABF97455CD}" srcOrd="0" destOrd="0" presId="urn:microsoft.com/office/officeart/2005/8/layout/list1"/>
    <dgm:cxn modelId="{51093CC0-9C1C-4D17-A150-169DE16A4E17}" type="presOf" srcId="{5A59ED86-D5E1-406C-B908-1D5E9D3071D2}" destId="{0D5265DC-466A-4626-A747-0FCCC7685CCA}" srcOrd="0" destOrd="0" presId="urn:microsoft.com/office/officeart/2005/8/layout/list1"/>
    <dgm:cxn modelId="{F82606C4-8FBC-4ED6-9FA7-84BF32FB7B27}" type="presOf" srcId="{612890E0-EB15-4680-9FFE-9CF2153D91D4}" destId="{391F8734-1BF9-4B0D-90D1-DBE8481E540B}" srcOrd="0" destOrd="0" presId="urn:microsoft.com/office/officeart/2005/8/layout/list1"/>
    <dgm:cxn modelId="{531AD5CB-1E6E-4A95-8837-EC031B8DF249}" type="presOf" srcId="{474DAEAE-068A-4424-BF73-E315C322FE6D}" destId="{8077DCEB-157A-4755-986E-B4ED2356ADE7}" srcOrd="0" destOrd="0" presId="urn:microsoft.com/office/officeart/2005/8/layout/list1"/>
    <dgm:cxn modelId="{8C80A5EB-9D4A-4C67-8B92-B42EBFA2FBA9}" type="presOf" srcId="{612890E0-EB15-4680-9FFE-9CF2153D91D4}" destId="{D394A6C3-CE48-495D-B646-3BBA73AEA895}" srcOrd="1" destOrd="0" presId="urn:microsoft.com/office/officeart/2005/8/layout/list1"/>
    <dgm:cxn modelId="{35C5DAFB-845E-45C7-9B07-09F23257FFC5}" srcId="{110C7B2E-2934-4F4F-9962-CC1F72D4A7F2}" destId="{474DAEAE-068A-4424-BF73-E315C322FE6D}" srcOrd="1" destOrd="0" parTransId="{6FBCE2F1-CE77-4098-A49F-5667A7C962C1}" sibTransId="{249B067C-F653-4EAC-BE2A-AF1D9741A9A8}"/>
    <dgm:cxn modelId="{8563017C-A9BC-4515-932A-998EA1B7B038}" type="presParOf" srcId="{28691223-DB7E-435A-822C-F089D8B22FEC}" destId="{7F6EC60B-7130-45F1-B62E-2A125DD8927F}" srcOrd="0" destOrd="0" presId="urn:microsoft.com/office/officeart/2005/8/layout/list1"/>
    <dgm:cxn modelId="{50A402C1-8294-414C-82B0-94A6A27B10A5}" type="presParOf" srcId="{7F6EC60B-7130-45F1-B62E-2A125DD8927F}" destId="{0D5265DC-466A-4626-A747-0FCCC7685CCA}" srcOrd="0" destOrd="0" presId="urn:microsoft.com/office/officeart/2005/8/layout/list1"/>
    <dgm:cxn modelId="{B32D6FA4-54C5-48D2-993D-9A475C591536}" type="presParOf" srcId="{7F6EC60B-7130-45F1-B62E-2A125DD8927F}" destId="{8C81B21C-CE31-409B-A9CC-2CF051E16875}" srcOrd="1" destOrd="0" presId="urn:microsoft.com/office/officeart/2005/8/layout/list1"/>
    <dgm:cxn modelId="{8CB8BF6A-1949-4F7E-BF52-F2CC246F263C}" type="presParOf" srcId="{28691223-DB7E-435A-822C-F089D8B22FEC}" destId="{19688423-65E2-48A4-BC4D-1A726B50EE60}" srcOrd="1" destOrd="0" presId="urn:microsoft.com/office/officeart/2005/8/layout/list1"/>
    <dgm:cxn modelId="{DA1B4A12-F03F-4B6A-B476-2EEC8B833266}" type="presParOf" srcId="{28691223-DB7E-435A-822C-F089D8B22FEC}" destId="{E7DFA482-2E1B-4081-8D05-1C034FEB445B}" srcOrd="2" destOrd="0" presId="urn:microsoft.com/office/officeart/2005/8/layout/list1"/>
    <dgm:cxn modelId="{BCACF153-4F3E-47F4-8CE7-C86EBF2A24A8}" type="presParOf" srcId="{28691223-DB7E-435A-822C-F089D8B22FEC}" destId="{4CE8FD4D-0FCD-4454-AB41-4E1B8DFD0507}" srcOrd="3" destOrd="0" presId="urn:microsoft.com/office/officeart/2005/8/layout/list1"/>
    <dgm:cxn modelId="{A295241B-FBC7-4E19-8369-B2FFEBE8FBC9}" type="presParOf" srcId="{28691223-DB7E-435A-822C-F089D8B22FEC}" destId="{B66A88BC-D638-46B6-955C-EFB0D1A57CED}" srcOrd="4" destOrd="0" presId="urn:microsoft.com/office/officeart/2005/8/layout/list1"/>
    <dgm:cxn modelId="{B40D8E0D-6D9F-4794-AFDC-E0DA9CADFD66}" type="presParOf" srcId="{B66A88BC-D638-46B6-955C-EFB0D1A57CED}" destId="{8077DCEB-157A-4755-986E-B4ED2356ADE7}" srcOrd="0" destOrd="0" presId="urn:microsoft.com/office/officeart/2005/8/layout/list1"/>
    <dgm:cxn modelId="{F3906572-2E3F-4FA7-A273-D59FB6E28D46}" type="presParOf" srcId="{B66A88BC-D638-46B6-955C-EFB0D1A57CED}" destId="{545E339E-1690-4DF9-8063-B92A50CECDD7}" srcOrd="1" destOrd="0" presId="urn:microsoft.com/office/officeart/2005/8/layout/list1"/>
    <dgm:cxn modelId="{B6512F7C-C9E9-4BD0-91DF-84DB5FFA97E2}" type="presParOf" srcId="{28691223-DB7E-435A-822C-F089D8B22FEC}" destId="{708C1ABE-ABCA-4D94-8326-A96731D2D7CB}" srcOrd="5" destOrd="0" presId="urn:microsoft.com/office/officeart/2005/8/layout/list1"/>
    <dgm:cxn modelId="{FEB21359-C2AF-44BD-92BB-2C4C1CB6C0C1}" type="presParOf" srcId="{28691223-DB7E-435A-822C-F089D8B22FEC}" destId="{FF985069-E43E-4539-AC50-F50FBE239B0F}" srcOrd="6" destOrd="0" presId="urn:microsoft.com/office/officeart/2005/8/layout/list1"/>
    <dgm:cxn modelId="{F1AEEC9C-A523-4A2D-980D-FBFDF06D8BC0}" type="presParOf" srcId="{28691223-DB7E-435A-822C-F089D8B22FEC}" destId="{B4457754-503B-46EB-B4C2-FD8D5EBA99C7}" srcOrd="7" destOrd="0" presId="urn:microsoft.com/office/officeart/2005/8/layout/list1"/>
    <dgm:cxn modelId="{6B8A9A97-14AB-42E1-A5EB-693989F9F28E}" type="presParOf" srcId="{28691223-DB7E-435A-822C-F089D8B22FEC}" destId="{1BB3C21F-8F70-452C-825D-59E9E3ED3C76}" srcOrd="8" destOrd="0" presId="urn:microsoft.com/office/officeart/2005/8/layout/list1"/>
    <dgm:cxn modelId="{A5126638-CAC6-4E32-B546-B84301271479}" type="presParOf" srcId="{1BB3C21F-8F70-452C-825D-59E9E3ED3C76}" destId="{391F8734-1BF9-4B0D-90D1-DBE8481E540B}" srcOrd="0" destOrd="0" presId="urn:microsoft.com/office/officeart/2005/8/layout/list1"/>
    <dgm:cxn modelId="{E5028DA2-B981-46C5-93E0-F021441321FB}" type="presParOf" srcId="{1BB3C21F-8F70-452C-825D-59E9E3ED3C76}" destId="{D394A6C3-CE48-495D-B646-3BBA73AEA895}" srcOrd="1" destOrd="0" presId="urn:microsoft.com/office/officeart/2005/8/layout/list1"/>
    <dgm:cxn modelId="{EA1CC415-49FC-49B5-810B-792A81EC910B}" type="presParOf" srcId="{28691223-DB7E-435A-822C-F089D8B22FEC}" destId="{90EB7635-B0BB-4675-9F76-0DE6C6B9453A}" srcOrd="9" destOrd="0" presId="urn:microsoft.com/office/officeart/2005/8/layout/list1"/>
    <dgm:cxn modelId="{6BED6408-1307-48ED-8963-5AC6B2A8BE57}" type="presParOf" srcId="{28691223-DB7E-435A-822C-F089D8B22FEC}" destId="{5E58EA32-61E6-4602-83B6-641427ACFFC5}" srcOrd="10" destOrd="0" presId="urn:microsoft.com/office/officeart/2005/8/layout/list1"/>
    <dgm:cxn modelId="{93E1CDD4-1645-4169-8928-A4701757AAED}" type="presParOf" srcId="{28691223-DB7E-435A-822C-F089D8B22FEC}" destId="{7918E551-D52A-454C-981B-4523B310EAFE}" srcOrd="11" destOrd="0" presId="urn:microsoft.com/office/officeart/2005/8/layout/list1"/>
    <dgm:cxn modelId="{139B5365-710F-4622-AA54-1F1A1646DF41}" type="presParOf" srcId="{28691223-DB7E-435A-822C-F089D8B22FEC}" destId="{267ECA8B-2A75-4D2F-86DB-B1CE3229FF41}" srcOrd="12" destOrd="0" presId="urn:microsoft.com/office/officeart/2005/8/layout/list1"/>
    <dgm:cxn modelId="{40B13F58-28C1-4615-BED3-2128DA152B69}" type="presParOf" srcId="{267ECA8B-2A75-4D2F-86DB-B1CE3229FF41}" destId="{618E845E-9578-448D-8F1B-5FABF97455CD}" srcOrd="0" destOrd="0" presId="urn:microsoft.com/office/officeart/2005/8/layout/list1"/>
    <dgm:cxn modelId="{BCB77F6B-26C9-457E-9633-ADE22B8732C5}" type="presParOf" srcId="{267ECA8B-2A75-4D2F-86DB-B1CE3229FF41}" destId="{F206A783-69EC-49D3-83A0-8D7A1CEDACF0}" srcOrd="1" destOrd="0" presId="urn:microsoft.com/office/officeart/2005/8/layout/list1"/>
    <dgm:cxn modelId="{F7E4CEE5-F32B-43DE-B1C8-F001AD314E20}" type="presParOf" srcId="{28691223-DB7E-435A-822C-F089D8B22FEC}" destId="{4B85B0E8-FF89-4592-8CA9-B4511A4845ED}" srcOrd="13" destOrd="0" presId="urn:microsoft.com/office/officeart/2005/8/layout/list1"/>
    <dgm:cxn modelId="{C7148649-CC92-48A8-8F53-0B0871AED1E0}" type="presParOf" srcId="{28691223-DB7E-435A-822C-F089D8B22FEC}" destId="{CED94B91-074C-4B0E-8158-3E86F52B50E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BDFED-D03F-4ECF-AED1-767D8EE524B0}">
      <dsp:nvSpPr>
        <dsp:cNvPr id="0" name=""/>
        <dsp:cNvSpPr/>
      </dsp:nvSpPr>
      <dsp:spPr>
        <a:xfrm>
          <a:off x="0" y="1471445"/>
          <a:ext cx="999648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33EFE-9014-4120-8970-2E69907825D8}">
      <dsp:nvSpPr>
        <dsp:cNvPr id="0" name=""/>
        <dsp:cNvSpPr/>
      </dsp:nvSpPr>
      <dsp:spPr>
        <a:xfrm>
          <a:off x="499336" y="3659"/>
          <a:ext cx="6990708" cy="17334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490" tIns="0" rIns="26449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b="1" u="none" kern="1200" dirty="0"/>
            <a:t>Rozdzielenie postępowania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b="1" u="none" kern="1200" dirty="0"/>
            <a:t> administracyjnego od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b="1" u="none" kern="1200" dirty="0"/>
            <a:t> pracy socjalnej</a:t>
          </a:r>
          <a:endParaRPr lang="pl-PL" sz="2400" u="none" kern="1200" dirty="0"/>
        </a:p>
      </dsp:txBody>
      <dsp:txXfrm>
        <a:off x="583957" y="88280"/>
        <a:ext cx="6821466" cy="1564224"/>
      </dsp:txXfrm>
    </dsp:sp>
    <dsp:sp modelId="{2AE63091-C0D8-4F84-97CE-CCB45EDCE0CA}">
      <dsp:nvSpPr>
        <dsp:cNvPr id="0" name=""/>
        <dsp:cNvSpPr/>
      </dsp:nvSpPr>
      <dsp:spPr>
        <a:xfrm>
          <a:off x="0" y="3661985"/>
          <a:ext cx="999648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DC35D-45E1-4887-B420-86A144976010}">
      <dsp:nvSpPr>
        <dsp:cNvPr id="0" name=""/>
        <dsp:cNvSpPr/>
      </dsp:nvSpPr>
      <dsp:spPr>
        <a:xfrm>
          <a:off x="499336" y="2022245"/>
          <a:ext cx="6990708" cy="19054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490" tIns="0" rIns="26449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u="none" kern="1200" dirty="0"/>
            <a:t>Przyznawanie świadczeń z pomocy społecznej </a:t>
          </a:r>
          <a:endParaRPr lang="pl-PL" sz="2400" u="none" kern="1200" dirty="0"/>
        </a:p>
      </dsp:txBody>
      <dsp:txXfrm>
        <a:off x="592351" y="2115260"/>
        <a:ext cx="6804678" cy="1719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DBEC4-A911-4729-B985-6BFB4B7F7B8C}">
      <dsp:nvSpPr>
        <dsp:cNvPr id="0" name=""/>
        <dsp:cNvSpPr/>
      </dsp:nvSpPr>
      <dsp:spPr>
        <a:xfrm>
          <a:off x="4230623" y="2080"/>
          <a:ext cx="6345936" cy="18761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/>
            <a:t>Podniesienie jakości usług poprzez efektywniejszą obsługę klientów dzięki profesjonalizacji pracy Ośrodka</a:t>
          </a:r>
        </a:p>
      </dsp:txBody>
      <dsp:txXfrm>
        <a:off x="4230623" y="236596"/>
        <a:ext cx="5642388" cy="1407095"/>
      </dsp:txXfrm>
    </dsp:sp>
    <dsp:sp modelId="{564DDC84-6894-4861-B3AE-B3147BB28495}">
      <dsp:nvSpPr>
        <dsp:cNvPr id="0" name=""/>
        <dsp:cNvSpPr/>
      </dsp:nvSpPr>
      <dsp:spPr>
        <a:xfrm>
          <a:off x="0" y="2080"/>
          <a:ext cx="4230624" cy="18761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/>
            <a:t>Cel strategiczny</a:t>
          </a:r>
        </a:p>
      </dsp:txBody>
      <dsp:txXfrm>
        <a:off x="91585" y="93665"/>
        <a:ext cx="4047454" cy="1692957"/>
      </dsp:txXfrm>
    </dsp:sp>
    <dsp:sp modelId="{C649C5BB-6452-4813-BACD-47A2C49D27CF}">
      <dsp:nvSpPr>
        <dsp:cNvPr id="0" name=""/>
        <dsp:cNvSpPr/>
      </dsp:nvSpPr>
      <dsp:spPr>
        <a:xfrm>
          <a:off x="4230357" y="2065820"/>
          <a:ext cx="6342338" cy="29612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pl-PL" sz="1800" b="1" kern="1200" dirty="0"/>
            <a:t>Podniesienie jakości pracy socjalnej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pl-PL" sz="1800" b="1" kern="1200" dirty="0"/>
            <a:t>Zapewnienie wysokopodmiotowego traktowania klientów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pl-PL" sz="1800" b="1" kern="1200" dirty="0"/>
            <a:t>usprawnienie efektywności w przyznawaniu świadczeń</a:t>
          </a:r>
        </a:p>
      </dsp:txBody>
      <dsp:txXfrm>
        <a:off x="4230357" y="2435982"/>
        <a:ext cx="5231851" cy="2220974"/>
      </dsp:txXfrm>
    </dsp:sp>
    <dsp:sp modelId="{46DAE540-4EF1-4F8E-A4C2-1205630D7CA0}">
      <dsp:nvSpPr>
        <dsp:cNvPr id="0" name=""/>
        <dsp:cNvSpPr/>
      </dsp:nvSpPr>
      <dsp:spPr>
        <a:xfrm>
          <a:off x="3864" y="2608406"/>
          <a:ext cx="4226492" cy="18761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/>
            <a:t>Cele ogólne</a:t>
          </a:r>
        </a:p>
      </dsp:txBody>
      <dsp:txXfrm>
        <a:off x="95449" y="2699991"/>
        <a:ext cx="4043322" cy="1692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1D2EE-C3FA-4D9B-83FB-33B7B70DCDAB}">
      <dsp:nvSpPr>
        <dsp:cNvPr id="0" name=""/>
        <dsp:cNvSpPr/>
      </dsp:nvSpPr>
      <dsp:spPr>
        <a:xfrm>
          <a:off x="0" y="522660"/>
          <a:ext cx="89154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5D299F-2570-4C49-9CED-455CC8A219AC}">
      <dsp:nvSpPr>
        <dsp:cNvPr id="0" name=""/>
        <dsp:cNvSpPr/>
      </dsp:nvSpPr>
      <dsp:spPr>
        <a:xfrm>
          <a:off x="445770" y="50340"/>
          <a:ext cx="6240780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Szybkie wstępne rozpoznanie potrzeb klienta i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 skierowanie go do odnośnego specjalisty </a:t>
          </a:r>
        </a:p>
      </dsp:txBody>
      <dsp:txXfrm>
        <a:off x="491884" y="96454"/>
        <a:ext cx="6148552" cy="852412"/>
      </dsp:txXfrm>
    </dsp:sp>
    <dsp:sp modelId="{9FD7129C-E36D-43F6-ACD3-64576BE12727}">
      <dsp:nvSpPr>
        <dsp:cNvPr id="0" name=""/>
        <dsp:cNvSpPr/>
      </dsp:nvSpPr>
      <dsp:spPr>
        <a:xfrm>
          <a:off x="0" y="1974180"/>
          <a:ext cx="89154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F6A509-959F-408A-BE4B-93C1BC43F7B5}">
      <dsp:nvSpPr>
        <dsp:cNvPr id="0" name=""/>
        <dsp:cNvSpPr/>
      </dsp:nvSpPr>
      <dsp:spPr>
        <a:xfrm>
          <a:off x="445770" y="1501860"/>
          <a:ext cx="6240780" cy="9446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pl-PL" sz="2000" b="1" kern="1200" dirty="0"/>
            <a:t>Szybkie i konkretne postępowanie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pl-PL" sz="2000" b="1" kern="1200" dirty="0"/>
            <a:t> administracyjne</a:t>
          </a:r>
        </a:p>
      </dsp:txBody>
      <dsp:txXfrm>
        <a:off x="491884" y="1547974"/>
        <a:ext cx="6148552" cy="852412"/>
      </dsp:txXfrm>
    </dsp:sp>
    <dsp:sp modelId="{F4C66374-9B2D-4186-9AD6-FCB32AA6EAD5}">
      <dsp:nvSpPr>
        <dsp:cNvPr id="0" name=""/>
        <dsp:cNvSpPr/>
      </dsp:nvSpPr>
      <dsp:spPr>
        <a:xfrm>
          <a:off x="0" y="3425700"/>
          <a:ext cx="89154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1CCBF-0449-44C3-B53D-62D90765AF1B}">
      <dsp:nvSpPr>
        <dsp:cNvPr id="0" name=""/>
        <dsp:cNvSpPr/>
      </dsp:nvSpPr>
      <dsp:spPr>
        <a:xfrm>
          <a:off x="445770" y="2953379"/>
          <a:ext cx="6240780" cy="9446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pl-PL" sz="2000" b="1" kern="1200" dirty="0"/>
            <a:t>Czas pracy socjalnej dopasowany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pl-PL" sz="2000" b="1" kern="1200" dirty="0"/>
            <a:t> indywidualnie do potrzeb każdego klienta </a:t>
          </a:r>
        </a:p>
      </dsp:txBody>
      <dsp:txXfrm>
        <a:off x="491884" y="2999493"/>
        <a:ext cx="6148552" cy="852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FA482-2E1B-4081-8D05-1C034FEB445B}">
      <dsp:nvSpPr>
        <dsp:cNvPr id="0" name=""/>
        <dsp:cNvSpPr/>
      </dsp:nvSpPr>
      <dsp:spPr>
        <a:xfrm>
          <a:off x="0" y="445504"/>
          <a:ext cx="1047041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1B21C-CE31-409B-A9CC-2CF051E16875}">
      <dsp:nvSpPr>
        <dsp:cNvPr id="0" name=""/>
        <dsp:cNvSpPr/>
      </dsp:nvSpPr>
      <dsp:spPr>
        <a:xfrm>
          <a:off x="523520" y="46984"/>
          <a:ext cx="7329291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030" tIns="0" rIns="27703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Styczeń/luty 2018 – analiza projektu, wybór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 obszarów modelu rozdzielenia</a:t>
          </a:r>
        </a:p>
      </dsp:txBody>
      <dsp:txXfrm>
        <a:off x="562428" y="85892"/>
        <a:ext cx="7251475" cy="719224"/>
      </dsp:txXfrm>
    </dsp:sp>
    <dsp:sp modelId="{FF985069-E43E-4539-AC50-F50FBE239B0F}">
      <dsp:nvSpPr>
        <dsp:cNvPr id="0" name=""/>
        <dsp:cNvSpPr/>
      </dsp:nvSpPr>
      <dsp:spPr>
        <a:xfrm>
          <a:off x="0" y="1670224"/>
          <a:ext cx="1047041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E339E-1690-4DF9-8063-B92A50CECDD7}">
      <dsp:nvSpPr>
        <dsp:cNvPr id="0" name=""/>
        <dsp:cNvSpPr/>
      </dsp:nvSpPr>
      <dsp:spPr>
        <a:xfrm>
          <a:off x="523520" y="1271704"/>
          <a:ext cx="7329291" cy="7970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030" tIns="0" rIns="27703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Maj/czerwiec 2018 – warsztaty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 err="1"/>
            <a:t>szkolenioweprzygotowujące</a:t>
          </a:r>
          <a:r>
            <a:rPr lang="pl-PL" sz="2000" b="1" kern="1200" dirty="0"/>
            <a:t> do wdrożenia modelu, </a:t>
          </a:r>
        </a:p>
      </dsp:txBody>
      <dsp:txXfrm>
        <a:off x="562428" y="1310612"/>
        <a:ext cx="7251475" cy="719224"/>
      </dsp:txXfrm>
    </dsp:sp>
    <dsp:sp modelId="{5E58EA32-61E6-4602-83B6-641427ACFFC5}">
      <dsp:nvSpPr>
        <dsp:cNvPr id="0" name=""/>
        <dsp:cNvSpPr/>
      </dsp:nvSpPr>
      <dsp:spPr>
        <a:xfrm>
          <a:off x="0" y="2894945"/>
          <a:ext cx="1047041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4A6C3-CE48-495D-B646-3BBA73AEA895}">
      <dsp:nvSpPr>
        <dsp:cNvPr id="0" name=""/>
        <dsp:cNvSpPr/>
      </dsp:nvSpPr>
      <dsp:spPr>
        <a:xfrm>
          <a:off x="523520" y="2496424"/>
          <a:ext cx="7329291" cy="7970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030" tIns="0" rIns="27703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Czerwiec/lipiec 2018 – opracowanie i udostępnienie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 Pracownikom Socjalnym nowej koncepcji pracy </a:t>
          </a:r>
        </a:p>
      </dsp:txBody>
      <dsp:txXfrm>
        <a:off x="562428" y="2535332"/>
        <a:ext cx="7251475" cy="719224"/>
      </dsp:txXfrm>
    </dsp:sp>
    <dsp:sp modelId="{CED94B91-074C-4B0E-8158-3E86F52B50E2}">
      <dsp:nvSpPr>
        <dsp:cNvPr id="0" name=""/>
        <dsp:cNvSpPr/>
      </dsp:nvSpPr>
      <dsp:spPr>
        <a:xfrm>
          <a:off x="0" y="4119665"/>
          <a:ext cx="1047041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6A783-69EC-49D3-83A0-8D7A1CEDACF0}">
      <dsp:nvSpPr>
        <dsp:cNvPr id="0" name=""/>
        <dsp:cNvSpPr/>
      </dsp:nvSpPr>
      <dsp:spPr>
        <a:xfrm>
          <a:off x="523520" y="3721145"/>
          <a:ext cx="7329291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030" tIns="0" rIns="27703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Lipiec/sierpień 2018 – wdrażanie nowych standardów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000" b="1" kern="1200" dirty="0"/>
            <a:t>pracy socjalnej wraz z modelem rozdzielenia</a:t>
          </a:r>
        </a:p>
      </dsp:txBody>
      <dsp:txXfrm>
        <a:off x="562428" y="3760053"/>
        <a:ext cx="7251475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A558D9-D0F3-497C-A00D-A6A432CDD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1613" y="514890"/>
            <a:ext cx="8915399" cy="3131461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Nowy Model Funkcjonowania Ośrodka Pomocy Społecznej</a:t>
            </a:r>
            <a:br>
              <a:rPr lang="pl-PL" sz="4000" b="1" dirty="0"/>
            </a:br>
            <a:r>
              <a:rPr lang="pl-PL" sz="4000" b="1" dirty="0"/>
              <a:t> </a:t>
            </a:r>
            <a:br>
              <a:rPr lang="pl-PL" sz="4000" b="1" dirty="0"/>
            </a:br>
            <a:r>
              <a:rPr lang="pl-PL" sz="4000" b="1" dirty="0"/>
              <a:t>GOPS SPYTKOWICE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42C3869-186C-4BD0-9749-DF0433DD0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602481"/>
            <a:ext cx="8915399" cy="1740630"/>
          </a:xfrm>
        </p:spPr>
        <p:txBody>
          <a:bodyPr/>
          <a:lstStyle/>
          <a:p>
            <a:pPr algn="ctr"/>
            <a:r>
              <a:rPr lang="pl-PL" sz="2400" b="1" i="1" dirty="0"/>
              <a:t>Obejmujący rozdzielenie działań socjalnych i usług </a:t>
            </a:r>
          </a:p>
          <a:p>
            <a:pPr algn="ctr"/>
            <a:r>
              <a:rPr lang="pl-PL" sz="2400" b="1" i="1" dirty="0"/>
              <a:t>od czynności administracyjnych związanych z procesem wydawania decyzji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80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860612-048C-44D3-AB38-DDE41471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67293"/>
            <a:ext cx="8911687" cy="115897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MODEL STRUKTURY ORGANIZACYJNEJ GOPS W SPYTKOWICACH</a:t>
            </a:r>
            <a:br>
              <a:rPr lang="pl-PL" dirty="0"/>
            </a:br>
            <a:r>
              <a:rPr lang="pl-PL" dirty="0"/>
              <a:t> </a:t>
            </a:r>
            <a:br>
              <a:rPr lang="pl-PL" dirty="0"/>
            </a:br>
            <a:endParaRPr lang="pl-PL" dirty="0"/>
          </a:p>
        </p:txBody>
      </p:sp>
      <p:pic>
        <p:nvPicPr>
          <p:cNvPr id="154" name="Symbol zastępczy zawartości 153">
            <a:extLst>
              <a:ext uri="{FF2B5EF4-FFF2-40B4-BE49-F238E27FC236}">
                <a16:creationId xmlns:a16="http://schemas.microsoft.com/office/drawing/2014/main" id="{52EA9B35-5614-4F54-82DE-30AEFB1770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7090" y="1670986"/>
            <a:ext cx="5791200" cy="477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77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E615C-FB04-4C2B-A893-E44763F5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7131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Planowane zmiany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3B842AF-BB3F-4627-863A-DF2E0B1A5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850027"/>
              </p:ext>
            </p:extLst>
          </p:nvPr>
        </p:nvGraphicFramePr>
        <p:xfrm>
          <a:off x="1904365" y="1878687"/>
          <a:ext cx="9996488" cy="4119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29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0B93C7-06FD-4BE6-BEA6-CA7E8ECC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243110"/>
            <a:ext cx="8911687" cy="838930"/>
          </a:xfrm>
        </p:spPr>
        <p:txBody>
          <a:bodyPr/>
          <a:lstStyle/>
          <a:p>
            <a:pPr algn="ctr"/>
            <a:r>
              <a:rPr lang="pl-PL" b="1" dirty="0"/>
              <a:t>Cele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A36F3B6-B8EA-4B1F-A705-47EB34D049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656558"/>
              </p:ext>
            </p:extLst>
          </p:nvPr>
        </p:nvGraphicFramePr>
        <p:xfrm>
          <a:off x="1310640" y="1463040"/>
          <a:ext cx="1057656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13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610B70-FEAD-492B-9BCE-4B5F95FF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183829"/>
            <a:ext cx="9934893" cy="943931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Nowy model pomocy socjalnej GOPS Spytkowice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5C5EB93F-19E9-4783-BCB6-1BD6CD4E5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680" y="960120"/>
            <a:ext cx="7180575" cy="57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44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5FD3EF-A027-4CC8-8670-4E9C130B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Korzyści z wprowadzenia nowego modelu funkcjonowania GOPS: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8DAB24D-9B1B-458C-99EC-D7DD73B10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29050"/>
              </p:ext>
            </p:extLst>
          </p:nvPr>
        </p:nvGraphicFramePr>
        <p:xfrm>
          <a:off x="2589213" y="2133600"/>
          <a:ext cx="8915400" cy="4282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514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4A1A9E-06CD-4B92-A651-59B4066E2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129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Model pacy socjalnej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55C6BAE-42BE-4497-8F2C-65BF0519DE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3280" y="1295400"/>
            <a:ext cx="6507480" cy="53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7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E24C33-3FBA-4F0B-9CD6-6D4966DA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177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Poszczególne etapy wprowadzanych zmian</a:t>
            </a:r>
            <a:endParaRPr lang="pl-PL" sz="32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540C22E-2BBE-4BE8-AB49-FCAFB5E7A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942230"/>
              </p:ext>
            </p:extLst>
          </p:nvPr>
        </p:nvGraphicFramePr>
        <p:xfrm>
          <a:off x="1036320" y="1386841"/>
          <a:ext cx="10470417" cy="484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992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DBFC9-508A-42B9-B709-D9D9A3CFA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Dziękujemy za uwagę</a:t>
            </a: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E7CEEAA8-8057-4A0F-A301-5F6354DC7A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1441" y="1447801"/>
            <a:ext cx="4119880" cy="241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56340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173</Words>
  <Application>Microsoft Office PowerPoint</Application>
  <PresentationFormat>Panoramiczny</PresentationFormat>
  <Paragraphs>35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Symbol</vt:lpstr>
      <vt:lpstr>Wingdings 3</vt:lpstr>
      <vt:lpstr>Smuga</vt:lpstr>
      <vt:lpstr>Nowy Model Funkcjonowania Ośrodka Pomocy Społecznej   GOPS SPYTKOWICE</vt:lpstr>
      <vt:lpstr>MODEL STRUKTURY ORGANIZACYJNEJ GOPS W SPYTKOWICACH   </vt:lpstr>
      <vt:lpstr>Planowane zmiany</vt:lpstr>
      <vt:lpstr>Cele</vt:lpstr>
      <vt:lpstr>Nowy model pomocy socjalnej GOPS Spytkowice</vt:lpstr>
      <vt:lpstr>Korzyści z wprowadzenia nowego modelu funkcjonowania GOPS:</vt:lpstr>
      <vt:lpstr>Model pacy socjalnej</vt:lpstr>
      <vt:lpstr>Poszczególne etapy wprowadzanych zmian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Nowy Model Funkcjonowania Ośrodka Pomocy Społecznej   GOPS SPYTKOWICE</dc:title>
  <dc:creator>Agnieszka Bartczak</dc:creator>
  <cp:lastModifiedBy>Justyna Jędrocha</cp:lastModifiedBy>
  <cp:revision>5</cp:revision>
  <dcterms:created xsi:type="dcterms:W3CDTF">2018-07-11T06:34:34Z</dcterms:created>
  <dcterms:modified xsi:type="dcterms:W3CDTF">2018-07-26T09:26:54Z</dcterms:modified>
</cp:coreProperties>
</file>